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4" name="Group 13"/>
          <p:cNvGrpSpPr/>
          <p:nvPr/>
        </p:nvGrpSpPr>
        <p:grpSpPr>
          <a:xfrm>
            <a:off x="-1588" y="0"/>
            <a:ext cx="12193588" cy="6861555"/>
            <a:chOff x="-1588" y="0"/>
            <a:chExt cx="12193588" cy="6861555"/>
          </a:xfrm>
        </p:grpSpPr>
        <p:sp>
          <p:nvSpPr>
            <p:cNvPr id="9" name="Rectangle 8"/>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a:prstGeom prst="rect">
            <a:avLst/>
          </a:prstGeom>
        </p:spPr>
        <p:txBody>
          <a:bodyPr anchor="b"/>
          <a:lstStyle>
            <a:lvl1pPr>
              <a:defRPr sz="5400"/>
            </a:lvl1pPr>
          </a:lstStyle>
          <a:p>
            <a:r>
              <a:rPr lang="en-GB"/>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a:xfrm rot="5400000">
            <a:off x="10158984" y="1792224"/>
            <a:ext cx="990599" cy="304799"/>
          </a:xfrm>
        </p:spPr>
        <p:txBody>
          <a:bodyPr/>
          <a:lstStyle>
            <a:lvl1pPr algn="l">
              <a:defRPr b="0">
                <a:solidFill>
                  <a:schemeClr val="bg1"/>
                </a:solidFill>
              </a:defRPr>
            </a:lvl1pPr>
          </a:lstStyle>
          <a:p>
            <a:fld id="{E9462EF3-3C4F-43EE-ACEE-D4B806740EA3}" type="datetimeFigureOut">
              <a:rPr lang="en-US" dirty="0"/>
              <a:pPr/>
              <a:t>3/22/2023</a:t>
            </a:fld>
            <a:endParaRPr lang="en-US" dirty="0"/>
          </a:p>
        </p:txBody>
      </p:sp>
      <p:sp>
        <p:nvSpPr>
          <p:cNvPr id="5" name="Footer Placeholder 4"/>
          <p:cNvSpPr>
            <a:spLocks noGrp="1"/>
          </p:cNvSpPr>
          <p:nvPr>
            <p:ph type="ftr" sz="quarter" idx="11"/>
          </p:nvPr>
        </p:nvSpPr>
        <p:spPr>
          <a:xfrm rot="5400000">
            <a:off x="8951976" y="3227832"/>
            <a:ext cx="3867912" cy="310896"/>
          </a:xfrm>
        </p:spPr>
        <p:txBody>
          <a:bodyPr/>
          <a:lstStyle>
            <a:lvl1pPr>
              <a:defRPr sz="1000" b="0">
                <a:solidFill>
                  <a:schemeClr val="bg1"/>
                </a:solidFill>
              </a:defRPr>
            </a:lvl1pPr>
          </a:lstStyle>
          <a:p>
            <a:endParaRPr lang="en-US" dirty="0"/>
          </a:p>
        </p:txBody>
      </p:sp>
      <p:sp>
        <p:nvSpPr>
          <p:cNvPr id="8" name="Rectangle 7"/>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7" y="4969927"/>
            <a:ext cx="8825657" cy="566738"/>
          </a:xfrm>
          <a:prstGeom prst="rect">
            <a:avLst/>
          </a:prstGeo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bwMode="gray">
          <a:xfrm>
            <a:off x="1154957" y="5536665"/>
            <a:ext cx="8825656"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36343B39-165A-4B68-AA5C-581F5336313C}" type="datetimeFigureOut">
              <a:rPr lang="en-US" dirty="0"/>
              <a:t>3/22/2023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0" name="Rectangle 9"/>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0704"/>
            <a:ext cx="8833104" cy="1371600"/>
          </a:xfrm>
          <a:prstGeom prst="rect">
            <a:avLst/>
          </a:prstGeom>
        </p:spPr>
        <p:txBody>
          <a:bodyPr anchor="ctr" anchorCtr="0"/>
          <a:lstStyle>
            <a:lvl1pPr>
              <a:defRPr sz="4000"/>
            </a:lvl1pPr>
          </a:lstStyle>
          <a:p>
            <a:r>
              <a:rPr lang="en-GB"/>
              <a:t>Click to edit Master title style</a:t>
            </a:r>
            <a:endParaRPr lang="en-US" dirty="0"/>
          </a:p>
        </p:txBody>
      </p:sp>
      <p:sp>
        <p:nvSpPr>
          <p:cNvPr id="8" name="Text Placeholder 3"/>
          <p:cNvSpPr>
            <a:spLocks noGrp="1"/>
          </p:cNvSpPr>
          <p:nvPr>
            <p:ph type="body" sz="half" idx="2"/>
          </p:nvPr>
        </p:nvSpPr>
        <p:spPr>
          <a:xfrm>
            <a:off x="1152144" y="3547872"/>
            <a:ext cx="8825659" cy="2478024"/>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4" name="Date Placeholder 3"/>
          <p:cNvSpPr>
            <a:spLocks noGrp="1"/>
          </p:cNvSpPr>
          <p:nvPr>
            <p:ph type="dt" sz="half" idx="10"/>
          </p:nvPr>
        </p:nvSpPr>
        <p:spPr/>
        <p:txBody>
          <a:bodyPr/>
          <a:lstStyle/>
          <a:p>
            <a:fld id="{942C8C57-33F9-4259-AC4F-0E3F5BEC9B94}" type="datetimeFigureOut">
              <a:rPr lang="en-US" dirty="0"/>
              <a:t>3/22/2023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1588" y="0"/>
            <a:ext cx="12193588" cy="6861555"/>
            <a:chOff x="-1588" y="0"/>
            <a:chExt cx="12193588" cy="6861555"/>
          </a:xfrm>
        </p:grpSpPr>
        <p:sp>
          <p:nvSpPr>
            <p:cNvPr id="16" name="Rectangle 15"/>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Oval 17"/>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7"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2" name="TextBox 11"/>
          <p:cNvSpPr txBox="1"/>
          <p:nvPr/>
        </p:nvSpPr>
        <p:spPr bwMode="gray">
          <a:xfrm>
            <a:off x="898295" y="596767"/>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15" name="TextBox 14"/>
          <p:cNvSpPr txBox="1"/>
          <p:nvPr/>
        </p:nvSpPr>
        <p:spPr bwMode="gray">
          <a:xfrm>
            <a:off x="9715063" y="2629300"/>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2" name="Title 1"/>
          <p:cNvSpPr>
            <a:spLocks noGrp="1"/>
          </p:cNvSpPr>
          <p:nvPr>
            <p:ph type="title"/>
          </p:nvPr>
        </p:nvSpPr>
        <p:spPr>
          <a:xfrm>
            <a:off x="1574801" y="980517"/>
            <a:ext cx="8460983" cy="2698249"/>
          </a:xfrm>
          <a:prstGeom prst="rect">
            <a:avLst/>
          </a:prstGeom>
        </p:spPr>
        <p:txBody>
          <a:bodyPr anchor="ctr" anchorCtr="0"/>
          <a:lstStyle>
            <a:lvl1pPr>
              <a:defRPr sz="4000"/>
            </a:lvl1pPr>
          </a:lstStyle>
          <a:p>
            <a:r>
              <a:rPr lang="en-GB"/>
              <a:t>Click to edit Master title style</a:t>
            </a:r>
            <a:endParaRPr lang="en-US" dirty="0"/>
          </a:p>
        </p:txBody>
      </p:sp>
      <p:sp>
        <p:nvSpPr>
          <p:cNvPr id="11" name="Text Placeholder 3"/>
          <p:cNvSpPr>
            <a:spLocks noGrp="1"/>
          </p:cNvSpPr>
          <p:nvPr>
            <p:ph type="body" sz="half" idx="14"/>
          </p:nvPr>
        </p:nvSpPr>
        <p:spPr bwMode="gray">
          <a:xfrm>
            <a:off x="1945945" y="3679987"/>
            <a:ext cx="7725772" cy="342174"/>
          </a:xfrm>
        </p:spPr>
        <p:txBody>
          <a:bodyPr vert="horz" lIns="91440" tIns="45720" rIns="91440" bIns="45720" rtlCol="0" anchor="t">
            <a:normAutofit/>
          </a:bodyPr>
          <a:lstStyle>
            <a:lvl1pPr>
              <a:buNone/>
              <a:defRPr lang="en-US" sz="1400" cap="small" dirty="0">
                <a:solidFill>
                  <a:schemeClr val="tx2">
                    <a:lumMod val="40000"/>
                    <a:lumOff val="60000"/>
                  </a:schemeClr>
                </a:solidFill>
                <a:latin typeface="+mn-lt"/>
              </a:defRPr>
            </a:lvl1pPr>
          </a:lstStyle>
          <a:p>
            <a:pPr marL="0" lvl="0" indent="0">
              <a:buNone/>
            </a:pPr>
            <a:r>
              <a:rPr lang="en-GB"/>
              <a:t>Click to edit Master text styles</a:t>
            </a:r>
          </a:p>
        </p:txBody>
      </p:sp>
      <p:sp>
        <p:nvSpPr>
          <p:cNvPr id="10" name="Text Placeholder 3"/>
          <p:cNvSpPr>
            <a:spLocks noGrp="1"/>
          </p:cNvSpPr>
          <p:nvPr>
            <p:ph type="body" sz="half" idx="2"/>
          </p:nvPr>
        </p:nvSpPr>
        <p:spPr>
          <a:xfrm>
            <a:off x="1154954" y="5029198"/>
            <a:ext cx="8825659" cy="997858"/>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4" name="Date Placeholder 3"/>
          <p:cNvSpPr>
            <a:spLocks noGrp="1"/>
          </p:cNvSpPr>
          <p:nvPr>
            <p:ph type="dt" sz="half" idx="10"/>
          </p:nvPr>
        </p:nvSpPr>
        <p:spPr/>
        <p:txBody>
          <a:bodyPr/>
          <a:lstStyle/>
          <a:p>
            <a:fld id="{8748772B-8FA2-401F-A0A1-A59855EDBC3E}" type="datetimeFigureOut">
              <a:rPr lang="en-US" dirty="0"/>
              <a:t>3/22/2023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3" name="Rectangle 2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3525"/>
            <a:ext cx="8865623" cy="1819656"/>
          </a:xfrm>
          <a:prstGeom prst="rect">
            <a:avLst/>
          </a:prstGeo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1154954" y="5029200"/>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3DD5BDE-5A90-4611-82E9-0FC5746D30C5}" type="datetimeFigureOut">
              <a:rPr lang="en-US" dirty="0"/>
              <a:t>3/22/2023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lvl1pPr>
              <a:defRPr sz="3600"/>
            </a:lvl1pPr>
          </a:lstStyle>
          <a:p>
            <a:r>
              <a:rPr lang="en-GB"/>
              <a:t>Click to edit Master title style</a:t>
            </a:r>
            <a:endParaRPr lang="en-US" dirty="0"/>
          </a:p>
        </p:txBody>
      </p:sp>
      <p:sp>
        <p:nvSpPr>
          <p:cNvPr id="3" name="Text Placeholder 2"/>
          <p:cNvSpPr>
            <a:spLocks noGrp="1"/>
          </p:cNvSpPr>
          <p:nvPr>
            <p:ph type="body" idx="1"/>
          </p:nvPr>
        </p:nvSpPr>
        <p:spPr>
          <a:xfrm>
            <a:off x="1154954" y="2603500"/>
            <a:ext cx="312916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6" name="Text Placeholder 3"/>
          <p:cNvSpPr>
            <a:spLocks noGrp="1"/>
          </p:cNvSpPr>
          <p:nvPr>
            <p:ph type="body" sz="half" idx="15"/>
          </p:nvPr>
        </p:nvSpPr>
        <p:spPr>
          <a:xfrm>
            <a:off x="1154954" y="3179764"/>
            <a:ext cx="3129168"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Text Placeholder 4"/>
          <p:cNvSpPr>
            <a:spLocks noGrp="1"/>
          </p:cNvSpPr>
          <p:nvPr>
            <p:ph type="body" sz="quarter" idx="3"/>
          </p:nvPr>
        </p:nvSpPr>
        <p:spPr>
          <a:xfrm>
            <a:off x="4512721" y="2603500"/>
            <a:ext cx="3145380"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9" name="Text Placeholder 3"/>
          <p:cNvSpPr>
            <a:spLocks noGrp="1"/>
          </p:cNvSpPr>
          <p:nvPr>
            <p:ph type="body" sz="half" idx="16"/>
          </p:nvPr>
        </p:nvSpPr>
        <p:spPr>
          <a:xfrm>
            <a:off x="4512721" y="3179764"/>
            <a:ext cx="3145380"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4" name="Text Placeholder 4"/>
          <p:cNvSpPr>
            <a:spLocks noGrp="1"/>
          </p:cNvSpPr>
          <p:nvPr>
            <p:ph type="body" sz="quarter" idx="13"/>
          </p:nvPr>
        </p:nvSpPr>
        <p:spPr>
          <a:xfrm>
            <a:off x="7886700" y="2595032"/>
            <a:ext cx="3161029" cy="58473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0" name="Text Placeholder 3"/>
          <p:cNvSpPr>
            <a:spLocks noGrp="1"/>
          </p:cNvSpPr>
          <p:nvPr>
            <p:ph type="body" sz="half" idx="17"/>
          </p:nvPr>
        </p:nvSpPr>
        <p:spPr>
          <a:xfrm>
            <a:off x="7886700" y="3179764"/>
            <a:ext cx="3161029"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cxnSp>
        <p:nvCxnSpPr>
          <p:cNvPr id="17" name="Straight Connector 16"/>
          <p:cNvCxnSpPr/>
          <p:nvPr/>
        </p:nvCxnSpPr>
        <p:spPr>
          <a:xfrm>
            <a:off x="4384991" y="2603500"/>
            <a:ext cx="32564"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5824" y="2603500"/>
            <a:ext cx="0"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ADDA17D-0BEA-4E76-A7FC-F7C188BC48D1}" type="datetimeFigureOut">
              <a:rPr lang="en-US" dirty="0"/>
              <a:t>3/22/2023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nchor="ctr" anchorCtr="0"/>
          <a:lstStyle>
            <a:lvl1pPr>
              <a:defRPr sz="3600"/>
            </a:lvl1pPr>
          </a:lstStyle>
          <a:p>
            <a:r>
              <a:rPr lang="en-GB"/>
              <a:t>Click to edit Master title style</a:t>
            </a:r>
            <a:endParaRPr lang="en-US" dirty="0"/>
          </a:p>
        </p:txBody>
      </p:sp>
      <p:sp>
        <p:nvSpPr>
          <p:cNvPr id="3" name="Text Placeholder 2"/>
          <p:cNvSpPr>
            <a:spLocks noGrp="1"/>
          </p:cNvSpPr>
          <p:nvPr>
            <p:ph type="body" idx="1"/>
          </p:nvPr>
        </p:nvSpPr>
        <p:spPr>
          <a:xfrm>
            <a:off x="1154954" y="4532845"/>
            <a:ext cx="3050438" cy="57626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9" name="Picture Placeholder 2"/>
          <p:cNvSpPr>
            <a:spLocks noGrp="1" noChangeAspect="1"/>
          </p:cNvSpPr>
          <p:nvPr>
            <p:ph type="pic" idx="15"/>
          </p:nvPr>
        </p:nvSpPr>
        <p:spPr>
          <a:xfrm>
            <a:off x="1334552" y="2610916"/>
            <a:ext cx="2691242" cy="158409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2" name="Text Placeholder 3"/>
          <p:cNvSpPr>
            <a:spLocks noGrp="1"/>
          </p:cNvSpPr>
          <p:nvPr>
            <p:ph type="body" sz="half" idx="18"/>
          </p:nvPr>
        </p:nvSpPr>
        <p:spPr>
          <a:xfrm>
            <a:off x="1154954" y="5109107"/>
            <a:ext cx="3050438"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Text Placeholder 4"/>
          <p:cNvSpPr>
            <a:spLocks noGrp="1"/>
          </p:cNvSpPr>
          <p:nvPr>
            <p:ph type="body" sz="quarter" idx="3"/>
          </p:nvPr>
        </p:nvSpPr>
        <p:spPr>
          <a:xfrm>
            <a:off x="4568865"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30" name="Picture Placeholder 2"/>
          <p:cNvSpPr>
            <a:spLocks noGrp="1" noChangeAspect="1"/>
          </p:cNvSpPr>
          <p:nvPr>
            <p:ph type="pic" idx="21"/>
          </p:nvPr>
        </p:nvSpPr>
        <p:spPr>
          <a:xfrm>
            <a:off x="474846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3" name="Text Placeholder 3"/>
          <p:cNvSpPr>
            <a:spLocks noGrp="1"/>
          </p:cNvSpPr>
          <p:nvPr>
            <p:ph type="body" sz="half" idx="19"/>
          </p:nvPr>
        </p:nvSpPr>
        <p:spPr>
          <a:xfrm>
            <a:off x="4568865" y="5109108"/>
            <a:ext cx="3050438" cy="91257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4" name="Text Placeholder 4"/>
          <p:cNvSpPr>
            <a:spLocks noGrp="1"/>
          </p:cNvSpPr>
          <p:nvPr>
            <p:ph type="body" sz="quarter" idx="13"/>
          </p:nvPr>
        </p:nvSpPr>
        <p:spPr>
          <a:xfrm>
            <a:off x="7983433"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4" name="Text Placeholder 3"/>
          <p:cNvSpPr>
            <a:spLocks noGrp="1"/>
          </p:cNvSpPr>
          <p:nvPr>
            <p:ph type="body" sz="half" idx="20"/>
          </p:nvPr>
        </p:nvSpPr>
        <p:spPr>
          <a:xfrm>
            <a:off x="7983433" y="5109107"/>
            <a:ext cx="3050438" cy="91794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cxnSp>
        <p:nvCxnSpPr>
          <p:cNvPr id="17" name="Straight Connector 16"/>
          <p:cNvCxnSpPr/>
          <p:nvPr/>
        </p:nvCxnSpPr>
        <p:spPr>
          <a:xfrm>
            <a:off x="4384245" y="2603500"/>
            <a:ext cx="1"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7352" y="2603500"/>
            <a:ext cx="0"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909AC7D-18CA-4236-82B9-D75EB1D66EAE}" type="datetimeFigureOut">
              <a:rPr lang="en-US" dirty="0"/>
              <a:t>3/22/2023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a:xfrm>
            <a:off x="1154954" y="2595033"/>
            <a:ext cx="8825659" cy="3424768"/>
          </a:xfrm>
        </p:spPr>
        <p:txBody>
          <a:bodyPr vert="eaVert" anchor="t" anchorCtr="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568300E-C023-45CD-A0BE-EDB7A8C6EA8B}" type="datetimeFigureOut">
              <a:rPr lang="en-US" dirty="0"/>
              <a:t>3/22/2023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8" name="Group 7"/>
          <p:cNvGrpSpPr/>
          <p:nvPr/>
        </p:nvGrpSpPr>
        <p:grpSpPr>
          <a:xfrm>
            <a:off x="-1588" y="0"/>
            <a:ext cx="12193588" cy="6861555"/>
            <a:chOff x="-1588" y="0"/>
            <a:chExt cx="12193588" cy="6861555"/>
          </a:xfrm>
        </p:grpSpPr>
        <p:sp>
          <p:nvSpPr>
            <p:cNvPr id="15" name="Rectangle 14"/>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6"/>
            <a:ext cx="1441567" cy="4748591"/>
          </a:xfrm>
          <a:prstGeom prst="rect">
            <a:avLst/>
          </a:prstGeom>
        </p:spPr>
        <p:txBody>
          <a:bodyPr vert="eaVert" anchor="b" anchorCtr="0"/>
          <a:lstStyle/>
          <a:p>
            <a:r>
              <a:rPr lang="en-GB"/>
              <a:t>Click to edit Master title style</a:t>
            </a:r>
            <a:endParaRPr lang="en-US" dirty="0"/>
          </a:p>
        </p:txBody>
      </p:sp>
      <p:sp>
        <p:nvSpPr>
          <p:cNvPr id="3" name="Vertical Text Placeholder 2"/>
          <p:cNvSpPr>
            <a:spLocks noGrp="1"/>
          </p:cNvSpPr>
          <p:nvPr>
            <p:ph type="body" orient="vert" idx="1"/>
          </p:nvPr>
        </p:nvSpPr>
        <p:spPr>
          <a:xfrm>
            <a:off x="1154954" y="1278465"/>
            <a:ext cx="6256025" cy="4748591"/>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B620EAD-E369-4933-8469-ED7764B56A1B}" type="datetimeFigureOut">
              <a:rPr lang="en-US" dirty="0"/>
              <a:t>3/22/2023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0" name="Rectangle 1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9"/>
            <a:ext cx="8825659" cy="706964"/>
          </a:xfrm>
          <a:prstGeom prst="rect">
            <a:avLst/>
          </a:prstGeom>
        </p:spPr>
        <p:txBody>
          <a:bodyPr anchor="ctr"/>
          <a:lstStyle/>
          <a:p>
            <a:r>
              <a:rPr lang="en-GB"/>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76C0EF2-9919-473B-8215-8616BAF10692}" type="datetimeFigureOut">
              <a:rPr lang="en-US" dirty="0"/>
              <a:t>3/22/2023</a:t>
            </a:fld>
            <a:endParaRPr lang="en-US" dirty="0"/>
          </a:p>
        </p:txBody>
      </p:sp>
      <p:sp>
        <p:nvSpPr>
          <p:cNvPr id="5" name="Footer Placeholder 4"/>
          <p:cNvSpPr>
            <a:spLocks noGrp="1"/>
          </p:cNvSpPr>
          <p:nvPr>
            <p:ph type="ftr" sz="quarter" idx="11"/>
          </p:nvPr>
        </p:nvSpPr>
        <p:spPr/>
        <p:txBody>
          <a:bodyPr/>
          <a:lstStyle>
            <a:lvl1pPr>
              <a:defRPr sz="1000" b="1"/>
            </a:lvl1p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Rectangle 8"/>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9192"/>
            <a:ext cx="4343400" cy="2286000"/>
          </a:xfrm>
          <a:prstGeom prst="rect">
            <a:avLst/>
          </a:prstGeom>
        </p:spPr>
        <p:txBody>
          <a:bodyPr anchor="ctr" anchorCtr="0"/>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6894576" y="2679192"/>
            <a:ext cx="3758184" cy="2286000"/>
          </a:xfrm>
        </p:spPr>
        <p:txBody>
          <a:bodyPr anchor="ctr" anchorCtr="0"/>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A09472EB-AC54-4713-BFC2-BEB621108C63}" type="datetimeFigureOut">
              <a:rPr lang="en-US" dirty="0"/>
              <a:t>3/22/2023</a:t>
            </a:fld>
            <a:endParaRPr lang="en-US" dirty="0"/>
          </a:p>
        </p:txBody>
      </p:sp>
      <p:sp>
        <p:nvSpPr>
          <p:cNvPr id="5" name="Footer Placeholder 4"/>
          <p:cNvSpPr>
            <a:spLocks noGrp="1"/>
          </p:cNvSpPr>
          <p:nvPr>
            <p:ph type="ftr" sz="quarter" idx="11"/>
          </p:nvPr>
        </p:nvSpPr>
        <p:spPr/>
        <p:txBody>
          <a:bodyPr/>
          <a:lstStyle>
            <a:lvl1pPr>
              <a:defRPr sz="1000" b="1"/>
            </a:lvl1pPr>
          </a:lstStyle>
          <a:p>
            <a:endParaRPr lang="en-US" dirty="0"/>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953" y="969264"/>
            <a:ext cx="8825659" cy="704088"/>
          </a:xfrm>
          <a:prstGeom prst="rect">
            <a:avLst/>
          </a:prstGeom>
        </p:spPr>
        <p:txBody>
          <a:bodyPr/>
          <a:lstStyle/>
          <a:p>
            <a:r>
              <a:rPr lang="en-GB"/>
              <a:t>Click to edit Master title style</a:t>
            </a:r>
            <a:endParaRPr lang="en-US" dirty="0"/>
          </a:p>
        </p:txBody>
      </p:sp>
      <p:sp>
        <p:nvSpPr>
          <p:cNvPr id="3" name="Content Placeholder 2"/>
          <p:cNvSpPr>
            <a:spLocks noGrp="1"/>
          </p:cNvSpPr>
          <p:nvPr>
            <p:ph sz="half" idx="1"/>
          </p:nvPr>
        </p:nvSpPr>
        <p:spPr>
          <a:xfrm>
            <a:off x="1154954" y="2603500"/>
            <a:ext cx="4828032" cy="3416301"/>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208776" y="2603500"/>
            <a:ext cx="4828032" cy="341630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9455A0C-791E-4545-B787-F98AD45CD761}" type="datetimeFigureOut">
              <a:rPr lang="en-US" dirty="0"/>
              <a:t>3/22/2023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54954" y="969264"/>
            <a:ext cx="8825659" cy="704088"/>
          </a:xfrm>
          <a:prstGeom prst="rect">
            <a:avLst/>
          </a:prstGeom>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1154954"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154954" y="3198448"/>
            <a:ext cx="4828032" cy="2843784"/>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208776"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208711" y="3187921"/>
            <a:ext cx="4825160" cy="2854311"/>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42536B77-F4F4-4427-AC4F-9A623798AD82}" type="datetimeFigureOut">
              <a:rPr lang="en-US" dirty="0"/>
              <a:t>3/22/2023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52144" y="969264"/>
            <a:ext cx="8825659" cy="704088"/>
          </a:xfrm>
          <a:prstGeom prst="rect">
            <a:avLst/>
          </a:prstGeo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D8BE790C-34EB-4565-8437-CACF4CDB7822}" type="datetimeFigureOut">
              <a:rPr lang="en-US" dirty="0"/>
              <a:t>3/22/2023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4A4C11-22B8-4A4E-8126-B3AF6B948A8E}" type="datetimeFigureOut">
              <a:rPr lang="en-US" dirty="0"/>
              <a:t>3/22/2023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Rectangle 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3" y="1298448"/>
            <a:ext cx="2793159" cy="1597152"/>
          </a:xfrm>
          <a:prstGeom prst="rect">
            <a:avLst/>
          </a:prstGeom>
        </p:spPr>
        <p:txBody>
          <a:bodyPr anchor="b"/>
          <a:lstStyle>
            <a:lvl1pPr algn="l">
              <a:defRPr sz="2400" b="0"/>
            </a:lvl1pPr>
          </a:lstStyle>
          <a:p>
            <a:r>
              <a:rPr lang="en-GB"/>
              <a:t>Click to edit Master title style</a:t>
            </a:r>
            <a:endParaRPr lang="en-US" dirty="0"/>
          </a:p>
        </p:txBody>
      </p:sp>
      <p:sp>
        <p:nvSpPr>
          <p:cNvPr id="3" name="Content Placeholder 2"/>
          <p:cNvSpPr>
            <a:spLocks noGrp="1"/>
          </p:cNvSpPr>
          <p:nvPr>
            <p:ph idx="1"/>
          </p:nvPr>
        </p:nvSpPr>
        <p:spPr>
          <a:xfrm>
            <a:off x="5779008" y="1447800"/>
            <a:ext cx="5195997" cy="4572000"/>
          </a:xfrm>
        </p:spPr>
        <p:txBody>
          <a:bodyPr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bwMode="gray">
          <a:xfrm>
            <a:off x="1154953" y="3129280"/>
            <a:ext cx="2793159" cy="2895599"/>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16ED06B6-C816-4861-964D-15A98395707D}" type="datetimeFigureOut">
              <a:rPr lang="en-US" dirty="0"/>
              <a:t>3/22/2023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a:prstGeom prst="rect">
            <a:avLst/>
          </a:prstGeom>
        </p:spPr>
        <p:txBody>
          <a:bodyPr anchor="b">
            <a:normAutofit/>
          </a:bodyPr>
          <a:lstStyle>
            <a:lvl1pPr algn="l">
              <a:defRPr sz="36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00B1A8AB-EA7C-4B1B-9D73-E2551851FABE}" type="datetimeFigureOut">
              <a:rPr lang="en-US" dirty="0"/>
              <a:t>3/22/2023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 name="Group 1"/>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19">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4"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30"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GB"/>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652760" y="6391656"/>
            <a:ext cx="990599" cy="304799"/>
          </a:xfrm>
          <a:prstGeom prst="rect">
            <a:avLst/>
          </a:prstGeom>
        </p:spPr>
        <p:txBody>
          <a:bodyPr vert="horz" lIns="91440" tIns="45720" rIns="91440" bIns="45720" rtlCol="0" anchor="ctr" anchorCtr="0"/>
          <a:lstStyle>
            <a:lvl1pPr algn="r">
              <a:defRPr sz="1000" b="1" i="0">
                <a:solidFill>
                  <a:schemeClr val="accent1"/>
                </a:solidFill>
              </a:defRPr>
            </a:lvl1pPr>
          </a:lstStyle>
          <a:p>
            <a:fld id="{90786BE5-D2A3-4BF0-8B30-D7403E61B3DC}" type="datetimeFigureOut">
              <a:rPr lang="en-US" dirty="0"/>
              <a:t>3/22/2023</a:t>
            </a:fld>
            <a:endParaRPr lang="en-US" dirty="0"/>
          </a:p>
        </p:txBody>
      </p:sp>
      <p:sp>
        <p:nvSpPr>
          <p:cNvPr id="5" name="Footer Placeholder 4"/>
          <p:cNvSpPr>
            <a:spLocks noGrp="1"/>
          </p:cNvSpPr>
          <p:nvPr>
            <p:ph type="ftr" sz="quarter" idx="3"/>
          </p:nvPr>
        </p:nvSpPr>
        <p:spPr>
          <a:xfrm>
            <a:off x="557784" y="6391656"/>
            <a:ext cx="3867912" cy="310896"/>
          </a:xfrm>
          <a:prstGeom prst="rect">
            <a:avLst/>
          </a:prstGeom>
        </p:spPr>
        <p:txBody>
          <a:bodyPr vert="horz" lIns="91440" tIns="45720" rIns="91440" bIns="45720" rtlCol="0" anchor="ctr" anchorCtr="0"/>
          <a:lstStyle>
            <a:lvl1pPr algn="l">
              <a:defRPr sz="1000" b="1" i="0">
                <a:solidFill>
                  <a:schemeClr val="accent1"/>
                </a:solidFill>
              </a:defRPr>
            </a:lvl1pPr>
          </a:lstStyle>
          <a:p>
            <a:endParaRPr lang="en-US" dirty="0"/>
          </a:p>
        </p:txBody>
      </p:sp>
      <p:sp>
        <p:nvSpPr>
          <p:cNvPr id="29" name="Rectangle 2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78E84-9650-BC0D-96CD-A17E08C8F20F}"/>
              </a:ext>
            </a:extLst>
          </p:cNvPr>
          <p:cNvSpPr>
            <a:spLocks noGrp="1"/>
          </p:cNvSpPr>
          <p:nvPr>
            <p:ph type="ctrTitle"/>
          </p:nvPr>
        </p:nvSpPr>
        <p:spPr>
          <a:xfrm>
            <a:off x="727788" y="821094"/>
            <a:ext cx="10823510" cy="861421"/>
          </a:xfrm>
        </p:spPr>
        <p:txBody>
          <a:bodyPr/>
          <a:lstStyle/>
          <a:p>
            <a:r>
              <a:rPr lang="en-GB" sz="4400" b="1" dirty="0">
                <a:solidFill>
                  <a:srgbClr val="FFFF00"/>
                </a:solidFill>
              </a:rPr>
              <a:t>ARE YOU CHARGING? –</a:t>
            </a:r>
            <a:r>
              <a:rPr lang="en-GB" sz="1400" b="1" dirty="0">
                <a:solidFill>
                  <a:srgbClr val="FFFF00"/>
                </a:solidFill>
              </a:rPr>
              <a:t>Matt 14:23; Mark 1:35; Luke 5:16; Luke 4:17-21</a:t>
            </a:r>
          </a:p>
        </p:txBody>
      </p:sp>
      <p:sp>
        <p:nvSpPr>
          <p:cNvPr id="3" name="Subtitle 2">
            <a:extLst>
              <a:ext uri="{FF2B5EF4-FFF2-40B4-BE49-F238E27FC236}">
                <a16:creationId xmlns:a16="http://schemas.microsoft.com/office/drawing/2014/main" id="{3AA515B9-E116-F380-77C2-8998925EDCA0}"/>
              </a:ext>
            </a:extLst>
          </p:cNvPr>
          <p:cNvSpPr>
            <a:spLocks noGrp="1"/>
          </p:cNvSpPr>
          <p:nvPr>
            <p:ph type="subTitle" idx="1"/>
          </p:nvPr>
        </p:nvSpPr>
        <p:spPr>
          <a:xfrm>
            <a:off x="1154955" y="1682515"/>
            <a:ext cx="8825658" cy="3956285"/>
          </a:xfrm>
        </p:spPr>
        <p:txBody>
          <a:bodyPr/>
          <a:lstStyle/>
          <a:p>
            <a:endParaRPr lang="en-GB" dirty="0"/>
          </a:p>
        </p:txBody>
      </p:sp>
      <p:pic>
        <p:nvPicPr>
          <p:cNvPr id="5" name="Picture 4">
            <a:extLst>
              <a:ext uri="{FF2B5EF4-FFF2-40B4-BE49-F238E27FC236}">
                <a16:creationId xmlns:a16="http://schemas.microsoft.com/office/drawing/2014/main" id="{C8F7B2F5-01B1-8F6A-3534-C01C6E2793C9}"/>
              </a:ext>
            </a:extLst>
          </p:cNvPr>
          <p:cNvPicPr>
            <a:picLocks noChangeAspect="1"/>
          </p:cNvPicPr>
          <p:nvPr/>
        </p:nvPicPr>
        <p:blipFill>
          <a:blip r:embed="rId2"/>
          <a:stretch>
            <a:fillRect/>
          </a:stretch>
        </p:blipFill>
        <p:spPr>
          <a:xfrm>
            <a:off x="1154954" y="1682515"/>
            <a:ext cx="8825657" cy="3956285"/>
          </a:xfrm>
          <a:prstGeom prst="rect">
            <a:avLst/>
          </a:prstGeom>
        </p:spPr>
      </p:pic>
    </p:spTree>
    <p:extLst>
      <p:ext uri="{BB962C8B-B14F-4D97-AF65-F5344CB8AC3E}">
        <p14:creationId xmlns:p14="http://schemas.microsoft.com/office/powerpoint/2010/main" val="1022492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41256-193B-36C7-5118-02FBA508FB63}"/>
              </a:ext>
            </a:extLst>
          </p:cNvPr>
          <p:cNvSpPr>
            <a:spLocks noGrp="1"/>
          </p:cNvSpPr>
          <p:nvPr>
            <p:ph type="title"/>
          </p:nvPr>
        </p:nvSpPr>
        <p:spPr/>
        <p:txBody>
          <a:bodyPr/>
          <a:lstStyle/>
          <a:p>
            <a:r>
              <a:rPr lang="en-GB" b="1" dirty="0">
                <a:solidFill>
                  <a:srgbClr val="FFFF00"/>
                </a:solidFill>
              </a:rPr>
              <a:t>Introduction</a:t>
            </a:r>
          </a:p>
        </p:txBody>
      </p:sp>
      <p:sp>
        <p:nvSpPr>
          <p:cNvPr id="3" name="Content Placeholder 2">
            <a:extLst>
              <a:ext uri="{FF2B5EF4-FFF2-40B4-BE49-F238E27FC236}">
                <a16:creationId xmlns:a16="http://schemas.microsoft.com/office/drawing/2014/main" id="{E4993538-6BFC-0FF7-B81F-9793E92485CC}"/>
              </a:ext>
            </a:extLst>
          </p:cNvPr>
          <p:cNvSpPr>
            <a:spLocks noGrp="1"/>
          </p:cNvSpPr>
          <p:nvPr>
            <p:ph idx="1"/>
          </p:nvPr>
        </p:nvSpPr>
        <p:spPr>
          <a:xfrm>
            <a:off x="438539" y="2603500"/>
            <a:ext cx="11196733" cy="3955920"/>
          </a:xfrm>
        </p:spPr>
        <p:txBody>
          <a:bodyPr>
            <a:noAutofit/>
          </a:bodyPr>
          <a:lstStyle/>
          <a:p>
            <a:r>
              <a:rPr lang="en-GB" sz="2400" dirty="0"/>
              <a:t>If Jesus Christ, our Lord and Saviour could find time to go and recharge His batteries, then I don’t know you excuse. I’m not talking about charging your phone, laptop or iPad. I’m talking about charging yourself. The same way you recharge your phone when the battery is low, you should constantly sustain a full charge to enable you function optimally. </a:t>
            </a:r>
          </a:p>
          <a:p>
            <a:r>
              <a:rPr lang="en-GB" sz="2400" dirty="0"/>
              <a:t>Consciously or unconsciously, we find ourselves constantly giving out affection, energy, ideas, wisdom, counsels, attention, and several energy-draining emotions in our daily lives and as such, we must be sure to have a source to replenish the lost energy.</a:t>
            </a:r>
          </a:p>
        </p:txBody>
      </p:sp>
    </p:spTree>
    <p:extLst>
      <p:ext uri="{BB962C8B-B14F-4D97-AF65-F5344CB8AC3E}">
        <p14:creationId xmlns:p14="http://schemas.microsoft.com/office/powerpoint/2010/main" val="1014974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16E33-14A2-61C1-4158-6A6664449F2D}"/>
              </a:ext>
            </a:extLst>
          </p:cNvPr>
          <p:cNvSpPr>
            <a:spLocks noGrp="1"/>
          </p:cNvSpPr>
          <p:nvPr>
            <p:ph type="title"/>
          </p:nvPr>
        </p:nvSpPr>
        <p:spPr>
          <a:xfrm>
            <a:off x="503853" y="969264"/>
            <a:ext cx="11140751" cy="704088"/>
          </a:xfrm>
        </p:spPr>
        <p:txBody>
          <a:bodyPr/>
          <a:lstStyle/>
          <a:p>
            <a:r>
              <a:rPr lang="en-GB" sz="2800" b="1" dirty="0">
                <a:solidFill>
                  <a:srgbClr val="FFFF00"/>
                </a:solidFill>
              </a:rPr>
              <a:t>Reasons why people lose taste and relevance while still alive</a:t>
            </a:r>
          </a:p>
        </p:txBody>
      </p:sp>
      <p:sp>
        <p:nvSpPr>
          <p:cNvPr id="3" name="Content Placeholder 2">
            <a:extLst>
              <a:ext uri="{FF2B5EF4-FFF2-40B4-BE49-F238E27FC236}">
                <a16:creationId xmlns:a16="http://schemas.microsoft.com/office/drawing/2014/main" id="{400666F3-0BBB-DD32-1BA5-5E82C6736F4E}"/>
              </a:ext>
            </a:extLst>
          </p:cNvPr>
          <p:cNvSpPr>
            <a:spLocks noGrp="1"/>
          </p:cNvSpPr>
          <p:nvPr>
            <p:ph sz="half" idx="1"/>
          </p:nvPr>
        </p:nvSpPr>
        <p:spPr/>
        <p:txBody>
          <a:bodyPr>
            <a:normAutofit/>
          </a:bodyPr>
          <a:lstStyle/>
          <a:p>
            <a:r>
              <a:rPr lang="en-GB" b="1" dirty="0">
                <a:highlight>
                  <a:srgbClr val="FFFF00"/>
                </a:highlight>
              </a:rPr>
              <a:t>Because they allowed themselves to be overdrawn without paying attention to recharge or replenish.</a:t>
            </a:r>
          </a:p>
          <a:p>
            <a:pPr marL="0" indent="0">
              <a:buNone/>
            </a:pPr>
            <a:endParaRPr lang="en-GB" b="1" dirty="0">
              <a:highlight>
                <a:srgbClr val="FFFF00"/>
              </a:highlight>
            </a:endParaRPr>
          </a:p>
          <a:p>
            <a:r>
              <a:rPr lang="en-GB" dirty="0"/>
              <a:t>Association</a:t>
            </a:r>
          </a:p>
          <a:p>
            <a:endParaRPr lang="en-GB" dirty="0"/>
          </a:p>
          <a:p>
            <a:r>
              <a:rPr lang="en-GB" dirty="0"/>
              <a:t>Isolation</a:t>
            </a:r>
          </a:p>
          <a:p>
            <a:endParaRPr lang="en-GB" dirty="0"/>
          </a:p>
          <a:p>
            <a:r>
              <a:rPr lang="en-GB" dirty="0"/>
              <a:t>Too busy</a:t>
            </a:r>
          </a:p>
          <a:p>
            <a:endParaRPr lang="en-GB" dirty="0"/>
          </a:p>
        </p:txBody>
      </p:sp>
      <p:sp>
        <p:nvSpPr>
          <p:cNvPr id="4" name="Content Placeholder 3">
            <a:extLst>
              <a:ext uri="{FF2B5EF4-FFF2-40B4-BE49-F238E27FC236}">
                <a16:creationId xmlns:a16="http://schemas.microsoft.com/office/drawing/2014/main" id="{A126F51C-34F5-03A2-52EE-B9FA662A013B}"/>
              </a:ext>
            </a:extLst>
          </p:cNvPr>
          <p:cNvSpPr>
            <a:spLocks noGrp="1"/>
          </p:cNvSpPr>
          <p:nvPr>
            <p:ph sz="half" idx="2"/>
          </p:nvPr>
        </p:nvSpPr>
        <p:spPr/>
        <p:txBody>
          <a:bodyPr/>
          <a:lstStyle/>
          <a:p>
            <a:r>
              <a:rPr lang="en-GB" dirty="0"/>
              <a:t>Age is another reason why some lose relevancy.</a:t>
            </a:r>
          </a:p>
          <a:p>
            <a:endParaRPr lang="en-GB" dirty="0"/>
          </a:p>
          <a:p>
            <a:r>
              <a:rPr lang="en-GB" dirty="0"/>
              <a:t>Living in the past</a:t>
            </a:r>
          </a:p>
          <a:p>
            <a:endParaRPr lang="en-GB" dirty="0"/>
          </a:p>
          <a:p>
            <a:r>
              <a:rPr lang="en-GB" dirty="0"/>
              <a:t>Health –long term illness</a:t>
            </a:r>
          </a:p>
          <a:p>
            <a:endParaRPr lang="en-GB" dirty="0"/>
          </a:p>
          <a:p>
            <a:r>
              <a:rPr lang="en-GB" dirty="0"/>
              <a:t>Exposure to domestic violence or community </a:t>
            </a:r>
          </a:p>
        </p:txBody>
      </p:sp>
    </p:spTree>
    <p:extLst>
      <p:ext uri="{BB962C8B-B14F-4D97-AF65-F5344CB8AC3E}">
        <p14:creationId xmlns:p14="http://schemas.microsoft.com/office/powerpoint/2010/main" val="3620322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FD4C5-5314-685F-FD6B-127FCA5DC8B1}"/>
              </a:ext>
            </a:extLst>
          </p:cNvPr>
          <p:cNvSpPr>
            <a:spLocks noGrp="1"/>
          </p:cNvSpPr>
          <p:nvPr>
            <p:ph type="title"/>
          </p:nvPr>
        </p:nvSpPr>
        <p:spPr/>
        <p:txBody>
          <a:bodyPr/>
          <a:lstStyle/>
          <a:p>
            <a:r>
              <a:rPr lang="en-GB" b="1" dirty="0">
                <a:solidFill>
                  <a:srgbClr val="FFFF00"/>
                </a:solidFill>
              </a:rPr>
              <a:t>The Emphasis</a:t>
            </a:r>
          </a:p>
        </p:txBody>
      </p:sp>
      <p:sp>
        <p:nvSpPr>
          <p:cNvPr id="3" name="Content Placeholder 2">
            <a:extLst>
              <a:ext uri="{FF2B5EF4-FFF2-40B4-BE49-F238E27FC236}">
                <a16:creationId xmlns:a16="http://schemas.microsoft.com/office/drawing/2014/main" id="{464ABE33-7D20-E0F3-D730-F71C7561062C}"/>
              </a:ext>
            </a:extLst>
          </p:cNvPr>
          <p:cNvSpPr>
            <a:spLocks noGrp="1"/>
          </p:cNvSpPr>
          <p:nvPr>
            <p:ph idx="1"/>
          </p:nvPr>
        </p:nvSpPr>
        <p:spPr>
          <a:xfrm>
            <a:off x="513184" y="2603500"/>
            <a:ext cx="11262049" cy="3416300"/>
          </a:xfrm>
        </p:spPr>
        <p:txBody>
          <a:bodyPr>
            <a:normAutofit/>
          </a:bodyPr>
          <a:lstStyle/>
          <a:p>
            <a:r>
              <a:rPr lang="en-GB" sz="2000" dirty="0"/>
              <a:t>You should not just have an output point in your life, you must also have an input point. From where do you draw power, wisdom, knowledge, grace, mentoring, strength, counsel, and inspiration? Do you just give out all these without having a replenishing structure in place?  For as long as you are valuable, people will keep thronging you. Everyone will draw from you. But hey, don’t get it twisted, it’s not about you, it’s about the value or the gift you carry. Once they see that you are dry and empty, they’ll move on to the next valuable person.</a:t>
            </a:r>
          </a:p>
          <a:p>
            <a:r>
              <a:rPr lang="en-GB" sz="2000" dirty="0"/>
              <a:t>To remain in charge, you must be charged.</a:t>
            </a:r>
          </a:p>
        </p:txBody>
      </p:sp>
    </p:spTree>
    <p:extLst>
      <p:ext uri="{BB962C8B-B14F-4D97-AF65-F5344CB8AC3E}">
        <p14:creationId xmlns:p14="http://schemas.microsoft.com/office/powerpoint/2010/main" val="1371326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18EC7-5B01-62B1-C5A7-1ED40FE21B24}"/>
              </a:ext>
            </a:extLst>
          </p:cNvPr>
          <p:cNvSpPr>
            <a:spLocks noGrp="1"/>
          </p:cNvSpPr>
          <p:nvPr>
            <p:ph type="title"/>
          </p:nvPr>
        </p:nvSpPr>
        <p:spPr/>
        <p:txBody>
          <a:bodyPr/>
          <a:lstStyle/>
          <a:p>
            <a:r>
              <a:rPr lang="en-GB" b="1" dirty="0">
                <a:solidFill>
                  <a:srgbClr val="FFFF00"/>
                </a:solidFill>
              </a:rPr>
              <a:t>HOW DO YOU STAY CHARGED?</a:t>
            </a:r>
          </a:p>
        </p:txBody>
      </p:sp>
      <p:sp>
        <p:nvSpPr>
          <p:cNvPr id="3" name="Content Placeholder 2">
            <a:extLst>
              <a:ext uri="{FF2B5EF4-FFF2-40B4-BE49-F238E27FC236}">
                <a16:creationId xmlns:a16="http://schemas.microsoft.com/office/drawing/2014/main" id="{85B920F6-31E6-7EC3-11FD-0AE4542BB97B}"/>
              </a:ext>
            </a:extLst>
          </p:cNvPr>
          <p:cNvSpPr>
            <a:spLocks noGrp="1"/>
          </p:cNvSpPr>
          <p:nvPr>
            <p:ph idx="1"/>
          </p:nvPr>
        </p:nvSpPr>
        <p:spPr>
          <a:xfrm>
            <a:off x="475861" y="2603500"/>
            <a:ext cx="11168743" cy="3416300"/>
          </a:xfrm>
        </p:spPr>
        <p:txBody>
          <a:bodyPr>
            <a:normAutofit/>
          </a:bodyPr>
          <a:lstStyle/>
          <a:p>
            <a:r>
              <a:rPr lang="en-GB" sz="2200" dirty="0"/>
              <a:t>Find your tribe where iron sharpens iron –Proverb 27:17 </a:t>
            </a:r>
          </a:p>
          <a:p>
            <a:r>
              <a:rPr lang="en-GB" sz="2200" dirty="0"/>
              <a:t>get a mentor, get a coach –Moses mentored Joshua  </a:t>
            </a:r>
          </a:p>
          <a:p>
            <a:r>
              <a:rPr lang="en-GB" sz="2200" dirty="0"/>
              <a:t>read good books to help your heart and refocus – Proverb 4;23 </a:t>
            </a:r>
          </a:p>
          <a:p>
            <a:r>
              <a:rPr lang="en-GB" sz="2200" dirty="0"/>
              <a:t>Take time to rest and to restore physical, spiritual, mental and emotional strength</a:t>
            </a:r>
          </a:p>
          <a:p>
            <a:r>
              <a:rPr lang="en-GB" sz="2200" dirty="0"/>
              <a:t>attend webinars and conferences to sharpen your edge and keep it sharp. </a:t>
            </a:r>
          </a:p>
          <a:p>
            <a:r>
              <a:rPr lang="en-GB" sz="2200" dirty="0"/>
              <a:t>Above all, read the scriptures. It’s quick, powerful and sharper that any two-edged sword! Psalm 119:11, 105 </a:t>
            </a:r>
          </a:p>
        </p:txBody>
      </p:sp>
    </p:spTree>
    <p:extLst>
      <p:ext uri="{BB962C8B-B14F-4D97-AF65-F5344CB8AC3E}">
        <p14:creationId xmlns:p14="http://schemas.microsoft.com/office/powerpoint/2010/main" val="22121159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F0726-1F97-F912-EE44-244000B707DD}"/>
              </a:ext>
            </a:extLst>
          </p:cNvPr>
          <p:cNvSpPr>
            <a:spLocks noGrp="1"/>
          </p:cNvSpPr>
          <p:nvPr>
            <p:ph type="title"/>
          </p:nvPr>
        </p:nvSpPr>
        <p:spPr/>
        <p:txBody>
          <a:bodyPr/>
          <a:lstStyle/>
          <a:p>
            <a:r>
              <a:rPr lang="en-GB" b="1" dirty="0">
                <a:solidFill>
                  <a:srgbClr val="FFFF00"/>
                </a:solidFill>
              </a:rPr>
              <a:t>Conclusion</a:t>
            </a:r>
          </a:p>
        </p:txBody>
      </p:sp>
      <p:sp>
        <p:nvSpPr>
          <p:cNvPr id="3" name="Content Placeholder 2">
            <a:extLst>
              <a:ext uri="{FF2B5EF4-FFF2-40B4-BE49-F238E27FC236}">
                <a16:creationId xmlns:a16="http://schemas.microsoft.com/office/drawing/2014/main" id="{E8BFFA16-4C93-E9B3-9F14-967C3F5084BB}"/>
              </a:ext>
            </a:extLst>
          </p:cNvPr>
          <p:cNvSpPr>
            <a:spLocks noGrp="1"/>
          </p:cNvSpPr>
          <p:nvPr>
            <p:ph idx="1"/>
          </p:nvPr>
        </p:nvSpPr>
        <p:spPr>
          <a:xfrm>
            <a:off x="485192" y="2603500"/>
            <a:ext cx="11168743" cy="3416300"/>
          </a:xfrm>
        </p:spPr>
        <p:txBody>
          <a:bodyPr>
            <a:noAutofit/>
          </a:bodyPr>
          <a:lstStyle/>
          <a:p>
            <a:r>
              <a:rPr lang="en-GB" sz="2800" dirty="0"/>
              <a:t>In these most trying times, we need know that stress do kill, and loads of what we occupy ourselves with are drain us spiritually and make us powerless Christian. However, if you can follow the factors outline earlier you will constantly stay charged. This is a secret of retaining mastery and relevance in life. Stay charged!  </a:t>
            </a:r>
          </a:p>
        </p:txBody>
      </p:sp>
    </p:spTree>
    <p:extLst>
      <p:ext uri="{BB962C8B-B14F-4D97-AF65-F5344CB8AC3E}">
        <p14:creationId xmlns:p14="http://schemas.microsoft.com/office/powerpoint/2010/main" val="1868560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FFC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EC7F02AD-9687-440F-A9DF-FAA6F22270D7}"/>
    </a:ext>
  </a:extLst>
</a:theme>
</file>

<file path=docProps/app.xml><?xml version="1.0" encoding="utf-8"?>
<Properties xmlns="http://schemas.openxmlformats.org/officeDocument/2006/extended-properties" xmlns:vt="http://schemas.openxmlformats.org/officeDocument/2006/docPropsVTypes">
  <Template>TM02900722[[fn=Ion Boardroom]]</Template>
  <TotalTime>101</TotalTime>
  <Words>471</Words>
  <Application>Microsoft Office PowerPoint</Application>
  <PresentationFormat>Widescreen</PresentationFormat>
  <Paragraphs>31</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Century Gothic</vt:lpstr>
      <vt:lpstr>Wingdings 3</vt:lpstr>
      <vt:lpstr>Ion Boardroom</vt:lpstr>
      <vt:lpstr>ARE YOU CHARGING? –Matt 14:23; Mark 1:35; Luke 5:16; Luke 4:17-21</vt:lpstr>
      <vt:lpstr>Introduction</vt:lpstr>
      <vt:lpstr>Reasons why people lose taste and relevance while still alive</vt:lpstr>
      <vt:lpstr>The Emphasis</vt:lpstr>
      <vt:lpstr>HOW DO YOU STAY CHARGED?</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ARE YOU CHARGING? –Matt 14:23; Mark 1:35; Luke 5:16; Luke 4:17-21</dc:title>
  <dc:creator>Richard Adekoya</dc:creator>
  <cp:lastModifiedBy>Richard Adekoya</cp:lastModifiedBy>
  <cp:revision>1</cp:revision>
  <dcterms:created xsi:type="dcterms:W3CDTF">2023-03-22T09:40:49Z</dcterms:created>
  <dcterms:modified xsi:type="dcterms:W3CDTF">2023-03-22T11:22:08Z</dcterms:modified>
</cp:coreProperties>
</file>