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5B424-1A8D-46D1-A68C-3CFE0E928BA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50CFE-DF6B-49B0-AAA5-00327631B0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Personal Identification</a:t>
          </a:r>
          <a:endParaRPr lang="en-US"/>
        </a:p>
      </dgm:t>
    </dgm:pt>
    <dgm:pt modelId="{D5A0ED33-86E1-48CC-AD49-ECB4649C6ABF}" type="parTrans" cxnId="{3B420AFF-B4AE-49BA-A109-BE3D21569D26}">
      <dgm:prSet/>
      <dgm:spPr/>
      <dgm:t>
        <a:bodyPr/>
        <a:lstStyle/>
        <a:p>
          <a:endParaRPr lang="en-US"/>
        </a:p>
      </dgm:t>
    </dgm:pt>
    <dgm:pt modelId="{516FFE47-A9A1-4D61-AED4-A929BC2810C5}" type="sibTrans" cxnId="{3B420AFF-B4AE-49BA-A109-BE3D21569D26}">
      <dgm:prSet/>
      <dgm:spPr/>
      <dgm:t>
        <a:bodyPr/>
        <a:lstStyle/>
        <a:p>
          <a:endParaRPr lang="en-US"/>
        </a:p>
      </dgm:t>
    </dgm:pt>
    <dgm:pt modelId="{243A5606-AF6F-4165-8F59-60870C2A20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Income and Employment Details</a:t>
          </a:r>
          <a:endParaRPr lang="en-US"/>
        </a:p>
      </dgm:t>
    </dgm:pt>
    <dgm:pt modelId="{D4334603-D05D-45FD-9407-053CC152CD9D}" type="parTrans" cxnId="{78A2B831-8BB8-4338-B764-587C65BC28C8}">
      <dgm:prSet/>
      <dgm:spPr/>
      <dgm:t>
        <a:bodyPr/>
        <a:lstStyle/>
        <a:p>
          <a:endParaRPr lang="en-US"/>
        </a:p>
      </dgm:t>
    </dgm:pt>
    <dgm:pt modelId="{B451F8A4-EE63-45B4-B296-A661075D581F}" type="sibTrans" cxnId="{78A2B831-8BB8-4338-B764-587C65BC28C8}">
      <dgm:prSet/>
      <dgm:spPr/>
      <dgm:t>
        <a:bodyPr/>
        <a:lstStyle/>
        <a:p>
          <a:endParaRPr lang="en-US"/>
        </a:p>
      </dgm:t>
    </dgm:pt>
    <dgm:pt modelId="{1BC6705D-B904-43EF-AA96-5D1E4B293C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Bank Statements</a:t>
          </a:r>
          <a:endParaRPr lang="en-US"/>
        </a:p>
      </dgm:t>
    </dgm:pt>
    <dgm:pt modelId="{0CF24618-FC65-405F-BC61-0614A05D16AA}" type="parTrans" cxnId="{F693C9CC-E58F-4068-8EF5-621AA2418C0E}">
      <dgm:prSet/>
      <dgm:spPr/>
      <dgm:t>
        <a:bodyPr/>
        <a:lstStyle/>
        <a:p>
          <a:endParaRPr lang="en-US"/>
        </a:p>
      </dgm:t>
    </dgm:pt>
    <dgm:pt modelId="{06AA949D-59D7-4D61-A98B-181BA9CAA679}" type="sibTrans" cxnId="{F693C9CC-E58F-4068-8EF5-621AA2418C0E}">
      <dgm:prSet/>
      <dgm:spPr/>
      <dgm:t>
        <a:bodyPr/>
        <a:lstStyle/>
        <a:p>
          <a:endParaRPr lang="en-US"/>
        </a:p>
      </dgm:t>
    </dgm:pt>
    <dgm:pt modelId="{145BCB04-3EDE-4942-BF02-8CEA46A2F7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Property Information</a:t>
          </a:r>
          <a:endParaRPr lang="en-US"/>
        </a:p>
      </dgm:t>
    </dgm:pt>
    <dgm:pt modelId="{9660A58D-7995-4137-A6E2-A341DC53CA35}" type="parTrans" cxnId="{F87F3AA0-702F-45EB-8FC6-26F037B2217F}">
      <dgm:prSet/>
      <dgm:spPr/>
      <dgm:t>
        <a:bodyPr/>
        <a:lstStyle/>
        <a:p>
          <a:endParaRPr lang="en-US"/>
        </a:p>
      </dgm:t>
    </dgm:pt>
    <dgm:pt modelId="{A3829EFE-E70D-4E31-86DB-FB8914A7289B}" type="sibTrans" cxnId="{F87F3AA0-702F-45EB-8FC6-26F037B2217F}">
      <dgm:prSet/>
      <dgm:spPr/>
      <dgm:t>
        <a:bodyPr/>
        <a:lstStyle/>
        <a:p>
          <a:endParaRPr lang="en-US"/>
        </a:p>
      </dgm:t>
    </dgm:pt>
    <dgm:pt modelId="{3A08A5D8-0A55-4A68-BD48-FD57114EB4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Credit History</a:t>
          </a:r>
          <a:endParaRPr lang="en-US"/>
        </a:p>
      </dgm:t>
    </dgm:pt>
    <dgm:pt modelId="{815A1751-36F6-4C0D-AEF2-2FBEA88F7124}" type="parTrans" cxnId="{6C1019AD-3C5D-4C4A-90D1-2D7A5199FCDB}">
      <dgm:prSet/>
      <dgm:spPr/>
      <dgm:t>
        <a:bodyPr/>
        <a:lstStyle/>
        <a:p>
          <a:endParaRPr lang="en-US"/>
        </a:p>
      </dgm:t>
    </dgm:pt>
    <dgm:pt modelId="{9291029E-0219-4DA1-987C-5959A76E1576}" type="sibTrans" cxnId="{6C1019AD-3C5D-4C4A-90D1-2D7A5199FCDB}">
      <dgm:prSet/>
      <dgm:spPr/>
      <dgm:t>
        <a:bodyPr/>
        <a:lstStyle/>
        <a:p>
          <a:endParaRPr lang="en-US"/>
        </a:p>
      </dgm:t>
    </dgm:pt>
    <dgm:pt modelId="{90709D02-7A03-4C17-9F3E-65949317C13F}" type="pres">
      <dgm:prSet presAssocID="{8925B424-1A8D-46D1-A68C-3CFE0E928BA6}" presName="root" presStyleCnt="0">
        <dgm:presLayoutVars>
          <dgm:dir/>
          <dgm:resizeHandles val="exact"/>
        </dgm:presLayoutVars>
      </dgm:prSet>
      <dgm:spPr/>
    </dgm:pt>
    <dgm:pt modelId="{38D77BA2-A838-4A10-9760-C200D84D0F27}" type="pres">
      <dgm:prSet presAssocID="{C0B50CFE-DF6B-49B0-AAA5-00327631B019}" presName="compNode" presStyleCnt="0"/>
      <dgm:spPr/>
    </dgm:pt>
    <dgm:pt modelId="{CC4D5402-A2F5-4382-96C6-3BCA8FDBF095}" type="pres">
      <dgm:prSet presAssocID="{C0B50CFE-DF6B-49B0-AAA5-00327631B019}" presName="iconBgRect" presStyleLbl="bgShp" presStyleIdx="0" presStyleCnt="5"/>
      <dgm:spPr/>
    </dgm:pt>
    <dgm:pt modelId="{71631EC9-F02C-48AA-9CDB-91B802602D71}" type="pres">
      <dgm:prSet presAssocID="{C0B50CFE-DF6B-49B0-AAA5-00327631B01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ED98CEF-A1AF-4709-951C-1DE14E59FAB4}" type="pres">
      <dgm:prSet presAssocID="{C0B50CFE-DF6B-49B0-AAA5-00327631B019}" presName="spaceRect" presStyleCnt="0"/>
      <dgm:spPr/>
    </dgm:pt>
    <dgm:pt modelId="{D82936CB-ED27-4C61-A8FD-A72CD4E5FA72}" type="pres">
      <dgm:prSet presAssocID="{C0B50CFE-DF6B-49B0-AAA5-00327631B019}" presName="textRect" presStyleLbl="revTx" presStyleIdx="0" presStyleCnt="5">
        <dgm:presLayoutVars>
          <dgm:chMax val="1"/>
          <dgm:chPref val="1"/>
        </dgm:presLayoutVars>
      </dgm:prSet>
      <dgm:spPr/>
    </dgm:pt>
    <dgm:pt modelId="{82E31519-3691-4E45-9917-F1817AD45474}" type="pres">
      <dgm:prSet presAssocID="{516FFE47-A9A1-4D61-AED4-A929BC2810C5}" presName="sibTrans" presStyleCnt="0"/>
      <dgm:spPr/>
    </dgm:pt>
    <dgm:pt modelId="{1D28E86B-D28C-4763-9F33-493179D37BBB}" type="pres">
      <dgm:prSet presAssocID="{243A5606-AF6F-4165-8F59-60870C2A20A4}" presName="compNode" presStyleCnt="0"/>
      <dgm:spPr/>
    </dgm:pt>
    <dgm:pt modelId="{CA1750A3-B62F-4B79-BA27-9D87DB2ABDFD}" type="pres">
      <dgm:prSet presAssocID="{243A5606-AF6F-4165-8F59-60870C2A20A4}" presName="iconBgRect" presStyleLbl="bgShp" presStyleIdx="1" presStyleCnt="5"/>
      <dgm:spPr/>
    </dgm:pt>
    <dgm:pt modelId="{2402C929-2199-4012-83C7-8E77C24CBD48}" type="pres">
      <dgm:prSet presAssocID="{243A5606-AF6F-4165-8F59-60870C2A20A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0461EBF-08AA-421F-8261-AF0CA6B84784}" type="pres">
      <dgm:prSet presAssocID="{243A5606-AF6F-4165-8F59-60870C2A20A4}" presName="spaceRect" presStyleCnt="0"/>
      <dgm:spPr/>
    </dgm:pt>
    <dgm:pt modelId="{879EEB46-7239-4F31-BA68-F2AC10DFF6AA}" type="pres">
      <dgm:prSet presAssocID="{243A5606-AF6F-4165-8F59-60870C2A20A4}" presName="textRect" presStyleLbl="revTx" presStyleIdx="1" presStyleCnt="5">
        <dgm:presLayoutVars>
          <dgm:chMax val="1"/>
          <dgm:chPref val="1"/>
        </dgm:presLayoutVars>
      </dgm:prSet>
      <dgm:spPr/>
    </dgm:pt>
    <dgm:pt modelId="{F19EC071-FCD3-4275-87E9-AAA56D6F8DA2}" type="pres">
      <dgm:prSet presAssocID="{B451F8A4-EE63-45B4-B296-A661075D581F}" presName="sibTrans" presStyleCnt="0"/>
      <dgm:spPr/>
    </dgm:pt>
    <dgm:pt modelId="{DC4BDB3E-5D0F-40B7-8C15-876AE5953C3D}" type="pres">
      <dgm:prSet presAssocID="{1BC6705D-B904-43EF-AA96-5D1E4B293CE0}" presName="compNode" presStyleCnt="0"/>
      <dgm:spPr/>
    </dgm:pt>
    <dgm:pt modelId="{7B9D8FDE-0395-4005-BC49-509F322139C9}" type="pres">
      <dgm:prSet presAssocID="{1BC6705D-B904-43EF-AA96-5D1E4B293CE0}" presName="iconBgRect" presStyleLbl="bgShp" presStyleIdx="2" presStyleCnt="5"/>
      <dgm:spPr/>
    </dgm:pt>
    <dgm:pt modelId="{8C9DB4D5-2E35-41F8-A611-705D0537D9F9}" type="pres">
      <dgm:prSet presAssocID="{1BC6705D-B904-43EF-AA96-5D1E4B293CE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031B29-F474-4BFD-8D98-7EC18809A8CF}" type="pres">
      <dgm:prSet presAssocID="{1BC6705D-B904-43EF-AA96-5D1E4B293CE0}" presName="spaceRect" presStyleCnt="0"/>
      <dgm:spPr/>
    </dgm:pt>
    <dgm:pt modelId="{FBADBB22-C0EC-4255-A3BE-68612EEC5544}" type="pres">
      <dgm:prSet presAssocID="{1BC6705D-B904-43EF-AA96-5D1E4B293CE0}" presName="textRect" presStyleLbl="revTx" presStyleIdx="2" presStyleCnt="5">
        <dgm:presLayoutVars>
          <dgm:chMax val="1"/>
          <dgm:chPref val="1"/>
        </dgm:presLayoutVars>
      </dgm:prSet>
      <dgm:spPr/>
    </dgm:pt>
    <dgm:pt modelId="{F29F5FE3-B708-4E7D-B2E1-6657E8A21E79}" type="pres">
      <dgm:prSet presAssocID="{06AA949D-59D7-4D61-A98B-181BA9CAA679}" presName="sibTrans" presStyleCnt="0"/>
      <dgm:spPr/>
    </dgm:pt>
    <dgm:pt modelId="{E28E5E38-283E-4C36-AFAA-96F28A2883F3}" type="pres">
      <dgm:prSet presAssocID="{145BCB04-3EDE-4942-BF02-8CEA46A2F772}" presName="compNode" presStyleCnt="0"/>
      <dgm:spPr/>
    </dgm:pt>
    <dgm:pt modelId="{B99199BA-E9C6-4567-88D8-CCE8765732EC}" type="pres">
      <dgm:prSet presAssocID="{145BCB04-3EDE-4942-BF02-8CEA46A2F772}" presName="iconBgRect" presStyleLbl="bgShp" presStyleIdx="3" presStyleCnt="5"/>
      <dgm:spPr/>
    </dgm:pt>
    <dgm:pt modelId="{8A3F7FB8-6E19-459D-890E-E872D28B9C1C}" type="pres">
      <dgm:prSet presAssocID="{145BCB04-3EDE-4942-BF02-8CEA46A2F77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A5A323F-EE96-47B5-BAA7-45335895A17C}" type="pres">
      <dgm:prSet presAssocID="{145BCB04-3EDE-4942-BF02-8CEA46A2F772}" presName="spaceRect" presStyleCnt="0"/>
      <dgm:spPr/>
    </dgm:pt>
    <dgm:pt modelId="{5EBB86C6-CB22-4ACF-81CD-1AF0E0022309}" type="pres">
      <dgm:prSet presAssocID="{145BCB04-3EDE-4942-BF02-8CEA46A2F772}" presName="textRect" presStyleLbl="revTx" presStyleIdx="3" presStyleCnt="5">
        <dgm:presLayoutVars>
          <dgm:chMax val="1"/>
          <dgm:chPref val="1"/>
        </dgm:presLayoutVars>
      </dgm:prSet>
      <dgm:spPr/>
    </dgm:pt>
    <dgm:pt modelId="{FCB2E4B4-C0E9-42B4-AD5A-9B3F8B9CD3FA}" type="pres">
      <dgm:prSet presAssocID="{A3829EFE-E70D-4E31-86DB-FB8914A7289B}" presName="sibTrans" presStyleCnt="0"/>
      <dgm:spPr/>
    </dgm:pt>
    <dgm:pt modelId="{326DA059-31D7-4976-8027-48DE31F12C50}" type="pres">
      <dgm:prSet presAssocID="{3A08A5D8-0A55-4A68-BD48-FD57114EB4FA}" presName="compNode" presStyleCnt="0"/>
      <dgm:spPr/>
    </dgm:pt>
    <dgm:pt modelId="{6304F91D-5782-4036-ADE5-91780B4FCBCC}" type="pres">
      <dgm:prSet presAssocID="{3A08A5D8-0A55-4A68-BD48-FD57114EB4FA}" presName="iconBgRect" presStyleLbl="bgShp" presStyleIdx="4" presStyleCnt="5" custLinFactNeighborX="820" custLinFactNeighborY="-2585"/>
      <dgm:spPr/>
    </dgm:pt>
    <dgm:pt modelId="{63A3CD3B-C7A1-4512-9765-63E9BFD61B8F}" type="pres">
      <dgm:prSet presAssocID="{3A08A5D8-0A55-4A68-BD48-FD57114EB4F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9AC6143-F4C0-489F-8A82-976976F05ECB}" type="pres">
      <dgm:prSet presAssocID="{3A08A5D8-0A55-4A68-BD48-FD57114EB4FA}" presName="spaceRect" presStyleCnt="0"/>
      <dgm:spPr/>
    </dgm:pt>
    <dgm:pt modelId="{24F40424-C23B-4E5C-9427-5E32393692EF}" type="pres">
      <dgm:prSet presAssocID="{3A08A5D8-0A55-4A68-BD48-FD57114EB4F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29A4D1A-F080-4438-A17D-63F371386F83}" type="presOf" srcId="{1BC6705D-B904-43EF-AA96-5D1E4B293CE0}" destId="{FBADBB22-C0EC-4255-A3BE-68612EEC5544}" srcOrd="0" destOrd="0" presId="urn:microsoft.com/office/officeart/2018/5/layout/IconCircleLabelList"/>
    <dgm:cxn modelId="{C46C9230-895A-40B9-8C29-717B43C691F7}" type="presOf" srcId="{8925B424-1A8D-46D1-A68C-3CFE0E928BA6}" destId="{90709D02-7A03-4C17-9F3E-65949317C13F}" srcOrd="0" destOrd="0" presId="urn:microsoft.com/office/officeart/2018/5/layout/IconCircleLabelList"/>
    <dgm:cxn modelId="{78A2B831-8BB8-4338-B764-587C65BC28C8}" srcId="{8925B424-1A8D-46D1-A68C-3CFE0E928BA6}" destId="{243A5606-AF6F-4165-8F59-60870C2A20A4}" srcOrd="1" destOrd="0" parTransId="{D4334603-D05D-45FD-9407-053CC152CD9D}" sibTransId="{B451F8A4-EE63-45B4-B296-A661075D581F}"/>
    <dgm:cxn modelId="{0FD7733B-1A8C-45EB-980E-48F24D0E27DE}" type="presOf" srcId="{3A08A5D8-0A55-4A68-BD48-FD57114EB4FA}" destId="{24F40424-C23B-4E5C-9427-5E32393692EF}" srcOrd="0" destOrd="0" presId="urn:microsoft.com/office/officeart/2018/5/layout/IconCircleLabelList"/>
    <dgm:cxn modelId="{405B374B-61AD-49E6-AAFE-E66DB31C3707}" type="presOf" srcId="{C0B50CFE-DF6B-49B0-AAA5-00327631B019}" destId="{D82936CB-ED27-4C61-A8FD-A72CD4E5FA72}" srcOrd="0" destOrd="0" presId="urn:microsoft.com/office/officeart/2018/5/layout/IconCircleLabelList"/>
    <dgm:cxn modelId="{F56BDB8F-A571-4F39-B687-09FBA19C64C7}" type="presOf" srcId="{145BCB04-3EDE-4942-BF02-8CEA46A2F772}" destId="{5EBB86C6-CB22-4ACF-81CD-1AF0E0022309}" srcOrd="0" destOrd="0" presId="urn:microsoft.com/office/officeart/2018/5/layout/IconCircleLabelList"/>
    <dgm:cxn modelId="{F87F3AA0-702F-45EB-8FC6-26F037B2217F}" srcId="{8925B424-1A8D-46D1-A68C-3CFE0E928BA6}" destId="{145BCB04-3EDE-4942-BF02-8CEA46A2F772}" srcOrd="3" destOrd="0" parTransId="{9660A58D-7995-4137-A6E2-A341DC53CA35}" sibTransId="{A3829EFE-E70D-4E31-86DB-FB8914A7289B}"/>
    <dgm:cxn modelId="{6C1019AD-3C5D-4C4A-90D1-2D7A5199FCDB}" srcId="{8925B424-1A8D-46D1-A68C-3CFE0E928BA6}" destId="{3A08A5D8-0A55-4A68-BD48-FD57114EB4FA}" srcOrd="4" destOrd="0" parTransId="{815A1751-36F6-4C0D-AEF2-2FBEA88F7124}" sibTransId="{9291029E-0219-4DA1-987C-5959A76E1576}"/>
    <dgm:cxn modelId="{F693C9CC-E58F-4068-8EF5-621AA2418C0E}" srcId="{8925B424-1A8D-46D1-A68C-3CFE0E928BA6}" destId="{1BC6705D-B904-43EF-AA96-5D1E4B293CE0}" srcOrd="2" destOrd="0" parTransId="{0CF24618-FC65-405F-BC61-0614A05D16AA}" sibTransId="{06AA949D-59D7-4D61-A98B-181BA9CAA679}"/>
    <dgm:cxn modelId="{5B3B8CD4-8995-454F-80F4-2E1D508CB332}" type="presOf" srcId="{243A5606-AF6F-4165-8F59-60870C2A20A4}" destId="{879EEB46-7239-4F31-BA68-F2AC10DFF6AA}" srcOrd="0" destOrd="0" presId="urn:microsoft.com/office/officeart/2018/5/layout/IconCircleLabelList"/>
    <dgm:cxn modelId="{3B420AFF-B4AE-49BA-A109-BE3D21569D26}" srcId="{8925B424-1A8D-46D1-A68C-3CFE0E928BA6}" destId="{C0B50CFE-DF6B-49B0-AAA5-00327631B019}" srcOrd="0" destOrd="0" parTransId="{D5A0ED33-86E1-48CC-AD49-ECB4649C6ABF}" sibTransId="{516FFE47-A9A1-4D61-AED4-A929BC2810C5}"/>
    <dgm:cxn modelId="{4E5A6B30-B3FC-4F8A-A083-038DDDB733DA}" type="presParOf" srcId="{90709D02-7A03-4C17-9F3E-65949317C13F}" destId="{38D77BA2-A838-4A10-9760-C200D84D0F27}" srcOrd="0" destOrd="0" presId="urn:microsoft.com/office/officeart/2018/5/layout/IconCircleLabelList"/>
    <dgm:cxn modelId="{5930F10E-DB94-4F15-99A0-1572DC8E6166}" type="presParOf" srcId="{38D77BA2-A838-4A10-9760-C200D84D0F27}" destId="{CC4D5402-A2F5-4382-96C6-3BCA8FDBF095}" srcOrd="0" destOrd="0" presId="urn:microsoft.com/office/officeart/2018/5/layout/IconCircleLabelList"/>
    <dgm:cxn modelId="{ABB4D3B8-3604-4145-9E03-0A1E57FF3D18}" type="presParOf" srcId="{38D77BA2-A838-4A10-9760-C200D84D0F27}" destId="{71631EC9-F02C-48AA-9CDB-91B802602D71}" srcOrd="1" destOrd="0" presId="urn:microsoft.com/office/officeart/2018/5/layout/IconCircleLabelList"/>
    <dgm:cxn modelId="{6C645D10-0F5D-4C4C-8B1F-BA2EB829CE44}" type="presParOf" srcId="{38D77BA2-A838-4A10-9760-C200D84D0F27}" destId="{DED98CEF-A1AF-4709-951C-1DE14E59FAB4}" srcOrd="2" destOrd="0" presId="urn:microsoft.com/office/officeart/2018/5/layout/IconCircleLabelList"/>
    <dgm:cxn modelId="{92FE42E7-636E-444F-B6DD-1DC6088F682A}" type="presParOf" srcId="{38D77BA2-A838-4A10-9760-C200D84D0F27}" destId="{D82936CB-ED27-4C61-A8FD-A72CD4E5FA72}" srcOrd="3" destOrd="0" presId="urn:microsoft.com/office/officeart/2018/5/layout/IconCircleLabelList"/>
    <dgm:cxn modelId="{5B31580A-2B4E-4419-B419-A807A22FB8C0}" type="presParOf" srcId="{90709D02-7A03-4C17-9F3E-65949317C13F}" destId="{82E31519-3691-4E45-9917-F1817AD45474}" srcOrd="1" destOrd="0" presId="urn:microsoft.com/office/officeart/2018/5/layout/IconCircleLabelList"/>
    <dgm:cxn modelId="{6E752522-B5F4-4BA1-A243-45297915E9F7}" type="presParOf" srcId="{90709D02-7A03-4C17-9F3E-65949317C13F}" destId="{1D28E86B-D28C-4763-9F33-493179D37BBB}" srcOrd="2" destOrd="0" presId="urn:microsoft.com/office/officeart/2018/5/layout/IconCircleLabelList"/>
    <dgm:cxn modelId="{1F459D6A-C49B-4660-BBE3-0EEFE2767DFC}" type="presParOf" srcId="{1D28E86B-D28C-4763-9F33-493179D37BBB}" destId="{CA1750A3-B62F-4B79-BA27-9D87DB2ABDFD}" srcOrd="0" destOrd="0" presId="urn:microsoft.com/office/officeart/2018/5/layout/IconCircleLabelList"/>
    <dgm:cxn modelId="{4DD7594F-A1A0-464E-930C-BDAA96A68FEC}" type="presParOf" srcId="{1D28E86B-D28C-4763-9F33-493179D37BBB}" destId="{2402C929-2199-4012-83C7-8E77C24CBD48}" srcOrd="1" destOrd="0" presId="urn:microsoft.com/office/officeart/2018/5/layout/IconCircleLabelList"/>
    <dgm:cxn modelId="{85E25DE9-E782-4888-B49B-50A6710AA311}" type="presParOf" srcId="{1D28E86B-D28C-4763-9F33-493179D37BBB}" destId="{80461EBF-08AA-421F-8261-AF0CA6B84784}" srcOrd="2" destOrd="0" presId="urn:microsoft.com/office/officeart/2018/5/layout/IconCircleLabelList"/>
    <dgm:cxn modelId="{475CA991-6BD6-4409-A20F-8B59E5C4EF0B}" type="presParOf" srcId="{1D28E86B-D28C-4763-9F33-493179D37BBB}" destId="{879EEB46-7239-4F31-BA68-F2AC10DFF6AA}" srcOrd="3" destOrd="0" presId="urn:microsoft.com/office/officeart/2018/5/layout/IconCircleLabelList"/>
    <dgm:cxn modelId="{EB500A07-C9BC-4944-9BCE-4BBF38A9A932}" type="presParOf" srcId="{90709D02-7A03-4C17-9F3E-65949317C13F}" destId="{F19EC071-FCD3-4275-87E9-AAA56D6F8DA2}" srcOrd="3" destOrd="0" presId="urn:microsoft.com/office/officeart/2018/5/layout/IconCircleLabelList"/>
    <dgm:cxn modelId="{B344C13C-E574-4E94-9AF0-3E8ACD1296DA}" type="presParOf" srcId="{90709D02-7A03-4C17-9F3E-65949317C13F}" destId="{DC4BDB3E-5D0F-40B7-8C15-876AE5953C3D}" srcOrd="4" destOrd="0" presId="urn:microsoft.com/office/officeart/2018/5/layout/IconCircleLabelList"/>
    <dgm:cxn modelId="{7DFBF1AF-482C-466D-9D4A-4EB257285B1F}" type="presParOf" srcId="{DC4BDB3E-5D0F-40B7-8C15-876AE5953C3D}" destId="{7B9D8FDE-0395-4005-BC49-509F322139C9}" srcOrd="0" destOrd="0" presId="urn:microsoft.com/office/officeart/2018/5/layout/IconCircleLabelList"/>
    <dgm:cxn modelId="{025DE65E-BDDD-46C9-9925-76B3234CBCE1}" type="presParOf" srcId="{DC4BDB3E-5D0F-40B7-8C15-876AE5953C3D}" destId="{8C9DB4D5-2E35-41F8-A611-705D0537D9F9}" srcOrd="1" destOrd="0" presId="urn:microsoft.com/office/officeart/2018/5/layout/IconCircleLabelList"/>
    <dgm:cxn modelId="{E2745312-9633-418C-8E77-869FB7ED8AA8}" type="presParOf" srcId="{DC4BDB3E-5D0F-40B7-8C15-876AE5953C3D}" destId="{F0031B29-F474-4BFD-8D98-7EC18809A8CF}" srcOrd="2" destOrd="0" presId="urn:microsoft.com/office/officeart/2018/5/layout/IconCircleLabelList"/>
    <dgm:cxn modelId="{C01C7C4C-DEAC-4287-82F8-2211DC4891E2}" type="presParOf" srcId="{DC4BDB3E-5D0F-40B7-8C15-876AE5953C3D}" destId="{FBADBB22-C0EC-4255-A3BE-68612EEC5544}" srcOrd="3" destOrd="0" presId="urn:microsoft.com/office/officeart/2018/5/layout/IconCircleLabelList"/>
    <dgm:cxn modelId="{46948474-595D-433C-B6E1-C65DA5F4F15C}" type="presParOf" srcId="{90709D02-7A03-4C17-9F3E-65949317C13F}" destId="{F29F5FE3-B708-4E7D-B2E1-6657E8A21E79}" srcOrd="5" destOrd="0" presId="urn:microsoft.com/office/officeart/2018/5/layout/IconCircleLabelList"/>
    <dgm:cxn modelId="{18F806B8-E6F2-4F27-A7FD-C76FD96D5519}" type="presParOf" srcId="{90709D02-7A03-4C17-9F3E-65949317C13F}" destId="{E28E5E38-283E-4C36-AFAA-96F28A2883F3}" srcOrd="6" destOrd="0" presId="urn:microsoft.com/office/officeart/2018/5/layout/IconCircleLabelList"/>
    <dgm:cxn modelId="{4AB3DCAD-2305-478B-A6E2-0B85B5833F4B}" type="presParOf" srcId="{E28E5E38-283E-4C36-AFAA-96F28A2883F3}" destId="{B99199BA-E9C6-4567-88D8-CCE8765732EC}" srcOrd="0" destOrd="0" presId="urn:microsoft.com/office/officeart/2018/5/layout/IconCircleLabelList"/>
    <dgm:cxn modelId="{6A2884B4-30E5-49B3-B715-010EE6393A65}" type="presParOf" srcId="{E28E5E38-283E-4C36-AFAA-96F28A2883F3}" destId="{8A3F7FB8-6E19-459D-890E-E872D28B9C1C}" srcOrd="1" destOrd="0" presId="urn:microsoft.com/office/officeart/2018/5/layout/IconCircleLabelList"/>
    <dgm:cxn modelId="{FD8999A1-E6C5-4596-BF9F-D0670DBC45C6}" type="presParOf" srcId="{E28E5E38-283E-4C36-AFAA-96F28A2883F3}" destId="{1A5A323F-EE96-47B5-BAA7-45335895A17C}" srcOrd="2" destOrd="0" presId="urn:microsoft.com/office/officeart/2018/5/layout/IconCircleLabelList"/>
    <dgm:cxn modelId="{C00AAB6F-1EB6-4177-AFFD-7E285E3D470F}" type="presParOf" srcId="{E28E5E38-283E-4C36-AFAA-96F28A2883F3}" destId="{5EBB86C6-CB22-4ACF-81CD-1AF0E0022309}" srcOrd="3" destOrd="0" presId="urn:microsoft.com/office/officeart/2018/5/layout/IconCircleLabelList"/>
    <dgm:cxn modelId="{EA4C2C7B-1413-4C67-B875-C7B6B055FC24}" type="presParOf" srcId="{90709D02-7A03-4C17-9F3E-65949317C13F}" destId="{FCB2E4B4-C0E9-42B4-AD5A-9B3F8B9CD3FA}" srcOrd="7" destOrd="0" presId="urn:microsoft.com/office/officeart/2018/5/layout/IconCircleLabelList"/>
    <dgm:cxn modelId="{0DA53AF7-6A55-4619-A43E-D16C6BC909C5}" type="presParOf" srcId="{90709D02-7A03-4C17-9F3E-65949317C13F}" destId="{326DA059-31D7-4976-8027-48DE31F12C50}" srcOrd="8" destOrd="0" presId="urn:microsoft.com/office/officeart/2018/5/layout/IconCircleLabelList"/>
    <dgm:cxn modelId="{D4DFA878-C658-4AB9-846C-3BBB17D8166A}" type="presParOf" srcId="{326DA059-31D7-4976-8027-48DE31F12C50}" destId="{6304F91D-5782-4036-ADE5-91780B4FCBCC}" srcOrd="0" destOrd="0" presId="urn:microsoft.com/office/officeart/2018/5/layout/IconCircleLabelList"/>
    <dgm:cxn modelId="{808CF660-B7CF-4504-B26B-75AE01AC2E07}" type="presParOf" srcId="{326DA059-31D7-4976-8027-48DE31F12C50}" destId="{63A3CD3B-C7A1-4512-9765-63E9BFD61B8F}" srcOrd="1" destOrd="0" presId="urn:microsoft.com/office/officeart/2018/5/layout/IconCircleLabelList"/>
    <dgm:cxn modelId="{37C3FAE3-B59E-4CAE-AE32-C9B48DAB6B87}" type="presParOf" srcId="{326DA059-31D7-4976-8027-48DE31F12C50}" destId="{69AC6143-F4C0-489F-8A82-976976F05ECB}" srcOrd="2" destOrd="0" presId="urn:microsoft.com/office/officeart/2018/5/layout/IconCircleLabelList"/>
    <dgm:cxn modelId="{9842AA46-38E5-4FA3-A0DA-52394A3C76BE}" type="presParOf" srcId="{326DA059-31D7-4976-8027-48DE31F12C50}" destId="{24F40424-C23B-4E5C-9427-5E32393692E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08958-279D-4CDA-933C-FFB8F5DAB9E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</dgm:pt>
    <dgm:pt modelId="{54106808-5E5D-4DC1-951C-DE2F523774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PLAN	</a:t>
          </a:r>
        </a:p>
      </dgm:t>
    </dgm:pt>
    <dgm:pt modelId="{7A60E602-6901-45F2-A831-410E6D5D48A0}" type="parTrans" cxnId="{DD1ADFD4-27FD-4168-BF77-392A88A54230}">
      <dgm:prSet/>
      <dgm:spPr/>
      <dgm:t>
        <a:bodyPr/>
        <a:lstStyle/>
        <a:p>
          <a:endParaRPr lang="en-GB"/>
        </a:p>
      </dgm:t>
    </dgm:pt>
    <dgm:pt modelId="{61B1E5D0-BEE4-462A-80EA-29023D1D9E8B}" type="sibTrans" cxnId="{DD1ADFD4-27FD-4168-BF77-392A88A54230}">
      <dgm:prSet/>
      <dgm:spPr/>
      <dgm:t>
        <a:bodyPr/>
        <a:lstStyle/>
        <a:p>
          <a:endParaRPr lang="en-GB"/>
        </a:p>
      </dgm:t>
    </dgm:pt>
    <dgm:pt modelId="{8EE61D75-1DF5-43F6-8DC9-6C04EE01D17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SAVE</a:t>
          </a:r>
        </a:p>
      </dgm:t>
    </dgm:pt>
    <dgm:pt modelId="{7CDF6EE6-1419-4AC2-9A6D-EF8F10FD17E7}" type="parTrans" cxnId="{38D59EEC-B645-4F6A-B222-DF1A1B933C5D}">
      <dgm:prSet/>
      <dgm:spPr/>
      <dgm:t>
        <a:bodyPr/>
        <a:lstStyle/>
        <a:p>
          <a:endParaRPr lang="en-GB"/>
        </a:p>
      </dgm:t>
    </dgm:pt>
    <dgm:pt modelId="{CBBAF3F5-2E1D-4126-A368-34F2F918CFFC}" type="sibTrans" cxnId="{38D59EEC-B645-4F6A-B222-DF1A1B933C5D}">
      <dgm:prSet/>
      <dgm:spPr/>
      <dgm:t>
        <a:bodyPr/>
        <a:lstStyle/>
        <a:p>
          <a:endParaRPr lang="en-GB"/>
        </a:p>
      </dgm:t>
    </dgm:pt>
    <dgm:pt modelId="{E815C266-DDA4-4514-9BC3-CD8401334B9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CREDIT HISTORY</a:t>
          </a:r>
        </a:p>
      </dgm:t>
    </dgm:pt>
    <dgm:pt modelId="{7F11FDB1-B7B8-4649-B194-1223A2EAAED7}" type="parTrans" cxnId="{7E817BBC-FE05-4B82-943A-E643CDBB39B4}">
      <dgm:prSet/>
      <dgm:spPr/>
      <dgm:t>
        <a:bodyPr/>
        <a:lstStyle/>
        <a:p>
          <a:endParaRPr lang="en-GB"/>
        </a:p>
      </dgm:t>
    </dgm:pt>
    <dgm:pt modelId="{1AC68900-36E0-4E0B-A6E2-35565EB4AB2F}" type="sibTrans" cxnId="{7E817BBC-FE05-4B82-943A-E643CDBB39B4}">
      <dgm:prSet/>
      <dgm:spPr/>
      <dgm:t>
        <a:bodyPr/>
        <a:lstStyle/>
        <a:p>
          <a:endParaRPr lang="en-GB"/>
        </a:p>
      </dgm:t>
    </dgm:pt>
    <dgm:pt modelId="{FD41E168-46A8-4BFD-94F9-5C9D7162E96B}" type="pres">
      <dgm:prSet presAssocID="{66408958-279D-4CDA-933C-FFB8F5DAB9EC}" presName="root" presStyleCnt="0">
        <dgm:presLayoutVars>
          <dgm:dir/>
          <dgm:resizeHandles val="exact"/>
        </dgm:presLayoutVars>
      </dgm:prSet>
      <dgm:spPr/>
    </dgm:pt>
    <dgm:pt modelId="{B655DE2C-3121-4EFD-A08D-69F24CA37F71}" type="pres">
      <dgm:prSet presAssocID="{54106808-5E5D-4DC1-951C-DE2F5237740B}" presName="compNode" presStyleCnt="0"/>
      <dgm:spPr/>
    </dgm:pt>
    <dgm:pt modelId="{084EF8F7-D0A9-4BB9-B8A4-E0162A079369}" type="pres">
      <dgm:prSet presAssocID="{54106808-5E5D-4DC1-951C-DE2F523774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CC260B4C-0441-4337-8038-838DC5C233D0}" type="pres">
      <dgm:prSet presAssocID="{54106808-5E5D-4DC1-951C-DE2F5237740B}" presName="spaceRect" presStyleCnt="0"/>
      <dgm:spPr/>
    </dgm:pt>
    <dgm:pt modelId="{6CD0E7C8-A134-4F6E-88F2-1AB7C6D26E0B}" type="pres">
      <dgm:prSet presAssocID="{54106808-5E5D-4DC1-951C-DE2F5237740B}" presName="textRect" presStyleLbl="revTx" presStyleIdx="0" presStyleCnt="3">
        <dgm:presLayoutVars>
          <dgm:chMax val="1"/>
          <dgm:chPref val="1"/>
        </dgm:presLayoutVars>
      </dgm:prSet>
      <dgm:spPr/>
    </dgm:pt>
    <dgm:pt modelId="{53155DA8-20A9-422D-B472-29089053C3EC}" type="pres">
      <dgm:prSet presAssocID="{61B1E5D0-BEE4-462A-80EA-29023D1D9E8B}" presName="sibTrans" presStyleCnt="0"/>
      <dgm:spPr/>
    </dgm:pt>
    <dgm:pt modelId="{521796EB-7D59-4EA9-B51C-CDFF04CD169F}" type="pres">
      <dgm:prSet presAssocID="{8EE61D75-1DF5-43F6-8DC9-6C04EE01D179}" presName="compNode" presStyleCnt="0"/>
      <dgm:spPr/>
    </dgm:pt>
    <dgm:pt modelId="{9115293D-D147-421E-A481-D3F249C59EC8}" type="pres">
      <dgm:prSet presAssocID="{8EE61D75-1DF5-43F6-8DC9-6C04EE01D1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7AFC082D-2312-4731-84CA-8837EE88099E}" type="pres">
      <dgm:prSet presAssocID="{8EE61D75-1DF5-43F6-8DC9-6C04EE01D179}" presName="spaceRect" presStyleCnt="0"/>
      <dgm:spPr/>
    </dgm:pt>
    <dgm:pt modelId="{F1741F29-591D-4F43-A2E6-17C83DB26484}" type="pres">
      <dgm:prSet presAssocID="{8EE61D75-1DF5-43F6-8DC9-6C04EE01D179}" presName="textRect" presStyleLbl="revTx" presStyleIdx="1" presStyleCnt="3">
        <dgm:presLayoutVars>
          <dgm:chMax val="1"/>
          <dgm:chPref val="1"/>
        </dgm:presLayoutVars>
      </dgm:prSet>
      <dgm:spPr/>
    </dgm:pt>
    <dgm:pt modelId="{074B8EE3-3EF0-4BD5-BA90-E47232714534}" type="pres">
      <dgm:prSet presAssocID="{CBBAF3F5-2E1D-4126-A368-34F2F918CFFC}" presName="sibTrans" presStyleCnt="0"/>
      <dgm:spPr/>
    </dgm:pt>
    <dgm:pt modelId="{7B9FDAEB-DA2C-4899-A424-0F4321A1FC4C}" type="pres">
      <dgm:prSet presAssocID="{E815C266-DDA4-4514-9BC3-CD8401334B98}" presName="compNode" presStyleCnt="0"/>
      <dgm:spPr/>
    </dgm:pt>
    <dgm:pt modelId="{0ECF39AA-5A55-42C1-9E5D-B218201F6AF6}" type="pres">
      <dgm:prSet presAssocID="{E815C266-DDA4-4514-9BC3-CD8401334B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466E257D-8DB6-45B6-926C-53E8EFA53E7E}" type="pres">
      <dgm:prSet presAssocID="{E815C266-DDA4-4514-9BC3-CD8401334B98}" presName="spaceRect" presStyleCnt="0"/>
      <dgm:spPr/>
    </dgm:pt>
    <dgm:pt modelId="{C9CC4C1E-22E6-4DC9-8B21-378880A993AC}" type="pres">
      <dgm:prSet presAssocID="{E815C266-DDA4-4514-9BC3-CD8401334B9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9A250C-913F-4955-A488-CC8538FE0522}" type="presOf" srcId="{66408958-279D-4CDA-933C-FFB8F5DAB9EC}" destId="{FD41E168-46A8-4BFD-94F9-5C9D7162E96B}" srcOrd="0" destOrd="0" presId="urn:microsoft.com/office/officeart/2018/2/layout/IconLabelList"/>
    <dgm:cxn modelId="{D91ED80E-4247-4DEE-8E82-3B73A44A5C0D}" type="presOf" srcId="{54106808-5E5D-4DC1-951C-DE2F5237740B}" destId="{6CD0E7C8-A134-4F6E-88F2-1AB7C6D26E0B}" srcOrd="0" destOrd="0" presId="urn:microsoft.com/office/officeart/2018/2/layout/IconLabelList"/>
    <dgm:cxn modelId="{71AD641C-A6D9-4E1A-86C2-2FE43835DAF3}" type="presOf" srcId="{8EE61D75-1DF5-43F6-8DC9-6C04EE01D179}" destId="{F1741F29-591D-4F43-A2E6-17C83DB26484}" srcOrd="0" destOrd="0" presId="urn:microsoft.com/office/officeart/2018/2/layout/IconLabelList"/>
    <dgm:cxn modelId="{7E817BBC-FE05-4B82-943A-E643CDBB39B4}" srcId="{66408958-279D-4CDA-933C-FFB8F5DAB9EC}" destId="{E815C266-DDA4-4514-9BC3-CD8401334B98}" srcOrd="2" destOrd="0" parTransId="{7F11FDB1-B7B8-4649-B194-1223A2EAAED7}" sibTransId="{1AC68900-36E0-4E0B-A6E2-35565EB4AB2F}"/>
    <dgm:cxn modelId="{DD1ADFD4-27FD-4168-BF77-392A88A54230}" srcId="{66408958-279D-4CDA-933C-FFB8F5DAB9EC}" destId="{54106808-5E5D-4DC1-951C-DE2F5237740B}" srcOrd="0" destOrd="0" parTransId="{7A60E602-6901-45F2-A831-410E6D5D48A0}" sibTransId="{61B1E5D0-BEE4-462A-80EA-29023D1D9E8B}"/>
    <dgm:cxn modelId="{38D59EEC-B645-4F6A-B222-DF1A1B933C5D}" srcId="{66408958-279D-4CDA-933C-FFB8F5DAB9EC}" destId="{8EE61D75-1DF5-43F6-8DC9-6C04EE01D179}" srcOrd="1" destOrd="0" parTransId="{7CDF6EE6-1419-4AC2-9A6D-EF8F10FD17E7}" sibTransId="{CBBAF3F5-2E1D-4126-A368-34F2F918CFFC}"/>
    <dgm:cxn modelId="{935C7CFC-E27D-4691-BA0D-55D905C15B20}" type="presOf" srcId="{E815C266-DDA4-4514-9BC3-CD8401334B98}" destId="{C9CC4C1E-22E6-4DC9-8B21-378880A993AC}" srcOrd="0" destOrd="0" presId="urn:microsoft.com/office/officeart/2018/2/layout/IconLabelList"/>
    <dgm:cxn modelId="{A564DE5F-A59C-401F-A176-E44F2B8E9FA1}" type="presParOf" srcId="{FD41E168-46A8-4BFD-94F9-5C9D7162E96B}" destId="{B655DE2C-3121-4EFD-A08D-69F24CA37F71}" srcOrd="0" destOrd="0" presId="urn:microsoft.com/office/officeart/2018/2/layout/IconLabelList"/>
    <dgm:cxn modelId="{EC1AB4AC-A6C0-462C-BD6A-E38C0F8DBA75}" type="presParOf" srcId="{B655DE2C-3121-4EFD-A08D-69F24CA37F71}" destId="{084EF8F7-D0A9-4BB9-B8A4-E0162A079369}" srcOrd="0" destOrd="0" presId="urn:microsoft.com/office/officeart/2018/2/layout/IconLabelList"/>
    <dgm:cxn modelId="{9DCF4D14-6680-4257-AEE5-60082DFEDF59}" type="presParOf" srcId="{B655DE2C-3121-4EFD-A08D-69F24CA37F71}" destId="{CC260B4C-0441-4337-8038-838DC5C233D0}" srcOrd="1" destOrd="0" presId="urn:microsoft.com/office/officeart/2018/2/layout/IconLabelList"/>
    <dgm:cxn modelId="{54B5186E-E021-4769-89D8-264684319C0F}" type="presParOf" srcId="{B655DE2C-3121-4EFD-A08D-69F24CA37F71}" destId="{6CD0E7C8-A134-4F6E-88F2-1AB7C6D26E0B}" srcOrd="2" destOrd="0" presId="urn:microsoft.com/office/officeart/2018/2/layout/IconLabelList"/>
    <dgm:cxn modelId="{D7B1D7C4-8AFF-4B3A-813F-0F3C4DE5BE88}" type="presParOf" srcId="{FD41E168-46A8-4BFD-94F9-5C9D7162E96B}" destId="{53155DA8-20A9-422D-B472-29089053C3EC}" srcOrd="1" destOrd="0" presId="urn:microsoft.com/office/officeart/2018/2/layout/IconLabelList"/>
    <dgm:cxn modelId="{71CCE8F7-F5BF-413C-BCE2-14169BB55779}" type="presParOf" srcId="{FD41E168-46A8-4BFD-94F9-5C9D7162E96B}" destId="{521796EB-7D59-4EA9-B51C-CDFF04CD169F}" srcOrd="2" destOrd="0" presId="urn:microsoft.com/office/officeart/2018/2/layout/IconLabelList"/>
    <dgm:cxn modelId="{8BCC6971-F1BA-493C-B895-81B5025959E3}" type="presParOf" srcId="{521796EB-7D59-4EA9-B51C-CDFF04CD169F}" destId="{9115293D-D147-421E-A481-D3F249C59EC8}" srcOrd="0" destOrd="0" presId="urn:microsoft.com/office/officeart/2018/2/layout/IconLabelList"/>
    <dgm:cxn modelId="{EE02B316-F200-4557-ACBE-7EB8D3D51585}" type="presParOf" srcId="{521796EB-7D59-4EA9-B51C-CDFF04CD169F}" destId="{7AFC082D-2312-4731-84CA-8837EE88099E}" srcOrd="1" destOrd="0" presId="urn:microsoft.com/office/officeart/2018/2/layout/IconLabelList"/>
    <dgm:cxn modelId="{2E0D79B2-743A-473B-A3FA-6E008B79CAF7}" type="presParOf" srcId="{521796EB-7D59-4EA9-B51C-CDFF04CD169F}" destId="{F1741F29-591D-4F43-A2E6-17C83DB26484}" srcOrd="2" destOrd="0" presId="urn:microsoft.com/office/officeart/2018/2/layout/IconLabelList"/>
    <dgm:cxn modelId="{B6069820-7048-4D5F-AFBD-5B826E6F59DA}" type="presParOf" srcId="{FD41E168-46A8-4BFD-94F9-5C9D7162E96B}" destId="{074B8EE3-3EF0-4BD5-BA90-E47232714534}" srcOrd="3" destOrd="0" presId="urn:microsoft.com/office/officeart/2018/2/layout/IconLabelList"/>
    <dgm:cxn modelId="{644FABE8-38D3-41A0-93AC-731FB0E19272}" type="presParOf" srcId="{FD41E168-46A8-4BFD-94F9-5C9D7162E96B}" destId="{7B9FDAEB-DA2C-4899-A424-0F4321A1FC4C}" srcOrd="4" destOrd="0" presId="urn:microsoft.com/office/officeart/2018/2/layout/IconLabelList"/>
    <dgm:cxn modelId="{9FBC17FC-D573-4846-9F3F-C9C595B7F55B}" type="presParOf" srcId="{7B9FDAEB-DA2C-4899-A424-0F4321A1FC4C}" destId="{0ECF39AA-5A55-42C1-9E5D-B218201F6AF6}" srcOrd="0" destOrd="0" presId="urn:microsoft.com/office/officeart/2018/2/layout/IconLabelList"/>
    <dgm:cxn modelId="{91AA6C16-C119-4680-8F2B-B8D9D2A3BD6E}" type="presParOf" srcId="{7B9FDAEB-DA2C-4899-A424-0F4321A1FC4C}" destId="{466E257D-8DB6-45B6-926C-53E8EFA53E7E}" srcOrd="1" destOrd="0" presId="urn:microsoft.com/office/officeart/2018/2/layout/IconLabelList"/>
    <dgm:cxn modelId="{336A6577-78AB-41F2-88B0-E370351834D0}" type="presParOf" srcId="{7B9FDAEB-DA2C-4899-A424-0F4321A1FC4C}" destId="{C9CC4C1E-22E6-4DC9-8B21-378880A993A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D5402-A2F5-4382-96C6-3BCA8FDBF095}">
      <dsp:nvSpPr>
        <dsp:cNvPr id="0" name=""/>
        <dsp:cNvSpPr/>
      </dsp:nvSpPr>
      <dsp:spPr>
        <a:xfrm>
          <a:off x="1018395" y="764"/>
          <a:ext cx="913570" cy="913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1EC9-F02C-48AA-9CDB-91B802602D71}">
      <dsp:nvSpPr>
        <dsp:cNvPr id="0" name=""/>
        <dsp:cNvSpPr/>
      </dsp:nvSpPr>
      <dsp:spPr>
        <a:xfrm>
          <a:off x="1213091" y="195459"/>
          <a:ext cx="524179" cy="524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936CB-ED27-4C61-A8FD-A72CD4E5FA72}">
      <dsp:nvSpPr>
        <dsp:cNvPr id="0" name=""/>
        <dsp:cNvSpPr/>
      </dsp:nvSpPr>
      <dsp:spPr>
        <a:xfrm>
          <a:off x="726352" y="119888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Personal Identification</a:t>
          </a:r>
          <a:endParaRPr lang="en-US" sz="1200" kern="1200"/>
        </a:p>
      </dsp:txBody>
      <dsp:txXfrm>
        <a:off x="726352" y="1198889"/>
        <a:ext cx="1497656" cy="599062"/>
      </dsp:txXfrm>
    </dsp:sp>
    <dsp:sp modelId="{CA1750A3-B62F-4B79-BA27-9D87DB2ABDFD}">
      <dsp:nvSpPr>
        <dsp:cNvPr id="0" name=""/>
        <dsp:cNvSpPr/>
      </dsp:nvSpPr>
      <dsp:spPr>
        <a:xfrm>
          <a:off x="2778141" y="764"/>
          <a:ext cx="913570" cy="913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2C929-2199-4012-83C7-8E77C24CBD48}">
      <dsp:nvSpPr>
        <dsp:cNvPr id="0" name=""/>
        <dsp:cNvSpPr/>
      </dsp:nvSpPr>
      <dsp:spPr>
        <a:xfrm>
          <a:off x="2972837" y="195459"/>
          <a:ext cx="524179" cy="524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EEB46-7239-4F31-BA68-F2AC10DFF6AA}">
      <dsp:nvSpPr>
        <dsp:cNvPr id="0" name=""/>
        <dsp:cNvSpPr/>
      </dsp:nvSpPr>
      <dsp:spPr>
        <a:xfrm>
          <a:off x="2486098" y="119888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Income and Employment Details</a:t>
          </a:r>
          <a:endParaRPr lang="en-US" sz="1200" kern="1200"/>
        </a:p>
      </dsp:txBody>
      <dsp:txXfrm>
        <a:off x="2486098" y="1198889"/>
        <a:ext cx="1497656" cy="599062"/>
      </dsp:txXfrm>
    </dsp:sp>
    <dsp:sp modelId="{7B9D8FDE-0395-4005-BC49-509F322139C9}">
      <dsp:nvSpPr>
        <dsp:cNvPr id="0" name=""/>
        <dsp:cNvSpPr/>
      </dsp:nvSpPr>
      <dsp:spPr>
        <a:xfrm>
          <a:off x="4537887" y="764"/>
          <a:ext cx="913570" cy="913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DB4D5-2E35-41F8-A611-705D0537D9F9}">
      <dsp:nvSpPr>
        <dsp:cNvPr id="0" name=""/>
        <dsp:cNvSpPr/>
      </dsp:nvSpPr>
      <dsp:spPr>
        <a:xfrm>
          <a:off x="4732583" y="195459"/>
          <a:ext cx="524179" cy="524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DBB22-C0EC-4255-A3BE-68612EEC5544}">
      <dsp:nvSpPr>
        <dsp:cNvPr id="0" name=""/>
        <dsp:cNvSpPr/>
      </dsp:nvSpPr>
      <dsp:spPr>
        <a:xfrm>
          <a:off x="4245844" y="119888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Bank Statements</a:t>
          </a:r>
          <a:endParaRPr lang="en-US" sz="1200" kern="1200"/>
        </a:p>
      </dsp:txBody>
      <dsp:txXfrm>
        <a:off x="4245844" y="1198889"/>
        <a:ext cx="1497656" cy="599062"/>
      </dsp:txXfrm>
    </dsp:sp>
    <dsp:sp modelId="{B99199BA-E9C6-4567-88D8-CCE8765732EC}">
      <dsp:nvSpPr>
        <dsp:cNvPr id="0" name=""/>
        <dsp:cNvSpPr/>
      </dsp:nvSpPr>
      <dsp:spPr>
        <a:xfrm>
          <a:off x="6297633" y="764"/>
          <a:ext cx="913570" cy="913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7FB8-6E19-459D-890E-E872D28B9C1C}">
      <dsp:nvSpPr>
        <dsp:cNvPr id="0" name=""/>
        <dsp:cNvSpPr/>
      </dsp:nvSpPr>
      <dsp:spPr>
        <a:xfrm>
          <a:off x="6492329" y="195459"/>
          <a:ext cx="524179" cy="524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B86C6-CB22-4ACF-81CD-1AF0E0022309}">
      <dsp:nvSpPr>
        <dsp:cNvPr id="0" name=""/>
        <dsp:cNvSpPr/>
      </dsp:nvSpPr>
      <dsp:spPr>
        <a:xfrm>
          <a:off x="6005591" y="1198889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Property Information</a:t>
          </a:r>
          <a:endParaRPr lang="en-US" sz="1200" kern="1200"/>
        </a:p>
      </dsp:txBody>
      <dsp:txXfrm>
        <a:off x="6005591" y="1198889"/>
        <a:ext cx="1497656" cy="599062"/>
      </dsp:txXfrm>
    </dsp:sp>
    <dsp:sp modelId="{6304F91D-5782-4036-ADE5-91780B4FCBCC}">
      <dsp:nvSpPr>
        <dsp:cNvPr id="0" name=""/>
        <dsp:cNvSpPr/>
      </dsp:nvSpPr>
      <dsp:spPr>
        <a:xfrm>
          <a:off x="3665506" y="2148750"/>
          <a:ext cx="913570" cy="9135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3CD3B-C7A1-4512-9765-63E9BFD61B8F}">
      <dsp:nvSpPr>
        <dsp:cNvPr id="0" name=""/>
        <dsp:cNvSpPr/>
      </dsp:nvSpPr>
      <dsp:spPr>
        <a:xfrm>
          <a:off x="3852710" y="2367061"/>
          <a:ext cx="524179" cy="524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40424-C23B-4E5C-9427-5E32393692EF}">
      <dsp:nvSpPr>
        <dsp:cNvPr id="0" name=""/>
        <dsp:cNvSpPr/>
      </dsp:nvSpPr>
      <dsp:spPr>
        <a:xfrm>
          <a:off x="3365971" y="3370491"/>
          <a:ext cx="1497656" cy="59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Credit History</a:t>
          </a:r>
          <a:endParaRPr lang="en-US" sz="1200" kern="1200"/>
        </a:p>
      </dsp:txBody>
      <dsp:txXfrm>
        <a:off x="3365971" y="3370491"/>
        <a:ext cx="1497656" cy="599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F8F7-D0A9-4BB9-B8A4-E0162A079369}">
      <dsp:nvSpPr>
        <dsp:cNvPr id="0" name=""/>
        <dsp:cNvSpPr/>
      </dsp:nvSpPr>
      <dsp:spPr>
        <a:xfrm>
          <a:off x="713449" y="1648292"/>
          <a:ext cx="1076962" cy="1076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0E7C8-A134-4F6E-88F2-1AB7C6D26E0B}">
      <dsp:nvSpPr>
        <dsp:cNvPr id="0" name=""/>
        <dsp:cNvSpPr/>
      </dsp:nvSpPr>
      <dsp:spPr>
        <a:xfrm>
          <a:off x="55306" y="3050374"/>
          <a:ext cx="239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PLAN	</a:t>
          </a:r>
        </a:p>
      </dsp:txBody>
      <dsp:txXfrm>
        <a:off x="55306" y="3050374"/>
        <a:ext cx="2393250" cy="720000"/>
      </dsp:txXfrm>
    </dsp:sp>
    <dsp:sp modelId="{9115293D-D147-421E-A481-D3F249C59EC8}">
      <dsp:nvSpPr>
        <dsp:cNvPr id="0" name=""/>
        <dsp:cNvSpPr/>
      </dsp:nvSpPr>
      <dsp:spPr>
        <a:xfrm>
          <a:off x="3525518" y="1648292"/>
          <a:ext cx="1076962" cy="1076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1F29-591D-4F43-A2E6-17C83DB26484}">
      <dsp:nvSpPr>
        <dsp:cNvPr id="0" name=""/>
        <dsp:cNvSpPr/>
      </dsp:nvSpPr>
      <dsp:spPr>
        <a:xfrm>
          <a:off x="2867374" y="3050374"/>
          <a:ext cx="239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SAVE</a:t>
          </a:r>
        </a:p>
      </dsp:txBody>
      <dsp:txXfrm>
        <a:off x="2867374" y="3050374"/>
        <a:ext cx="2393250" cy="720000"/>
      </dsp:txXfrm>
    </dsp:sp>
    <dsp:sp modelId="{0ECF39AA-5A55-42C1-9E5D-B218201F6AF6}">
      <dsp:nvSpPr>
        <dsp:cNvPr id="0" name=""/>
        <dsp:cNvSpPr/>
      </dsp:nvSpPr>
      <dsp:spPr>
        <a:xfrm>
          <a:off x="6337587" y="1648292"/>
          <a:ext cx="1076962" cy="1076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C4C1E-22E6-4DC9-8B21-378880A993AC}">
      <dsp:nvSpPr>
        <dsp:cNvPr id="0" name=""/>
        <dsp:cNvSpPr/>
      </dsp:nvSpPr>
      <dsp:spPr>
        <a:xfrm>
          <a:off x="5679443" y="3050374"/>
          <a:ext cx="239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CREDIT HISTORY</a:t>
          </a:r>
        </a:p>
      </dsp:txBody>
      <dsp:txXfrm>
        <a:off x="5679443" y="3050374"/>
        <a:ext cx="2393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3B65-1090-7921-9297-691644DE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10E73-CA95-E220-791F-A56632CB8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719A9-400A-0A86-15E8-A4D0DD38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E0BD-A869-C3EF-3EC8-5AF3C40F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FE75-2371-7C29-C091-3C50FC1B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8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DC02-0FEE-3EDE-E8E7-3A38055E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58FC3-4408-EFBB-EE86-50DCDCC7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253F-6A0E-88EE-1B56-572DE9D4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05CA-9CD2-3D79-483E-565002D0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7796-E4DF-D029-DAC5-6A98F81F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56FC2-E0BB-800A-CD4E-114AF790B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6E779-CC26-7BAD-E260-BB4FB000A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769E2-2E7B-457C-F8A2-76B109AA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E4B10-C63E-1BC6-3D45-F85F456C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2AE4-96FC-2CD5-157B-F369AC9D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4839-2589-FC77-0C3E-48E4E0C9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2AEB-D098-3FC7-25E0-7993A937C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3416D-31F4-2681-2CE4-C0EA3B0F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0DA81-C607-1CCD-4C4D-908A5926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6D57-0138-5FCA-8C8D-C74370C1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6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8E8C-CF98-C60A-9C5F-D8ADD3C0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785B-1191-78BC-6FA1-8D8A7D355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CB27-20CE-0582-816E-2A89923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3AD2B-1B67-0331-F723-F6974F99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92F6-69E3-F40E-2CBE-C219843B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B11A-3199-4F0B-2F70-A82663AC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DADC-975C-F7E8-475D-9A1CB9ED1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40177-CEEF-CFFC-43B3-894BC25F4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47DF2-CC0C-AAA0-4504-DBC38510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9EA7A-F2EF-A42E-4BD6-8A8F22E5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6C7AE-E80B-9948-7F7D-2168E47F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1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FB9B-02B6-907C-5AE9-DA5A48CB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262D1-0B88-A9EF-475D-B0F51971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7FB3A-FCFD-3EDF-3E98-4DCA864EB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809ED-CD9B-7671-F183-23FD2589E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B4980-4FB1-B9BD-DFD3-DD220EE53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7D7B8-7474-0C9F-6819-BC5E3581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1A14E-6F37-E128-9319-9288CC08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5E4A4-4413-FCEE-22AC-D21E156B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5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0D67-87C8-89DF-DBDB-BC808ED1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F7C3A-2247-7964-8D12-8F43705E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5A1BC-501F-CF76-8BDE-52FF0849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0256C-5DD1-122F-CFD7-1350F10D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124DC-570E-2280-2321-464A3C0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7FC4F-64F4-BCE3-3247-507AD731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24E76-E939-D938-1DC0-DDEFD6A4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5A35-621E-2558-AE0B-54F1FD55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0B3F-4FF6-C420-A43B-777BD937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DFF72-C1FB-9DEC-060B-638264F6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DCF0F-A9DA-06AD-76B8-959DA6B4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88A1B-D303-67AD-4365-F5EFC8B1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8DCD-D256-56DD-5646-81C73FFD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F282-B125-930F-D37D-8C2DA0B0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0705D-A9E2-1A51-84FF-156AC52FA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6E3D-FD6D-4153-5541-B2B0BEF9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C821C-5A85-FBD5-C936-CE7EC194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78B10-3300-6DB5-BBCD-15D32C7A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7EC9F-45D6-BE1E-0BBE-2449FBA5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36C2C-33A0-1F8B-DD17-7636309F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FB-1847-344E-5F43-6D1E1C1A2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5B447-1CB7-0970-D10E-C2858A7B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D886-4350-4E47-B9AA-1E2209C2A86F}" type="datetimeFigureOut">
              <a:rPr lang="en-GB" smtClean="0"/>
              <a:t>27/05/2023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571DC-86C7-A384-4BEB-00D2012D1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5144-813D-5D2C-3983-69413251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413B-8252-40C3-8961-719EBC985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hyperlink" Target="https://pixabay.com/en/instagram-symbol-logo-photo-camera-1581266/" TargetMode="External"/><Relationship Id="rId7" Type="http://schemas.openxmlformats.org/officeDocument/2006/relationships/hyperlink" Target="https://pixabay.com/illustrations/linked-in-logo-company-editorial-2668700/" TargetMode="External"/><Relationship Id="rId12" Type="http://schemas.openxmlformats.org/officeDocument/2006/relationships/hyperlink" Target="https://openclipart.org/detail/3040/fwd__bubble_hand_drawn-by-rejon-177666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hyperlink" Target="https://pixabay.com/en/facebook-icon-symbol-media-3383596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commons.wikimedia.org/wiki/File:WhatsApp_logo-color-vertical.svg" TargetMode="External"/><Relationship Id="rId14" Type="http://schemas.openxmlformats.org/officeDocument/2006/relationships/hyperlink" Target="https://perseus523.blogspot.com/2020/08/tiktok-un-peligro-para-occident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m/mortgag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4648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ikingmergers.com/blog/2015/what-you-need-to-know-about-selling-an-insurance-firm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orthopedic-board-hasnt-adopted-surgeon-scorecard-after-al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twf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s://wiki.autocountsoft.com/wiki/Cloud_Payroll_-_Reports_:_Where_can_I_customize_or_design_my_Payroll_Reports_/_Payslip?" TargetMode="External"/><Relationship Id="rId7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ank_statement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0886&amp;picture=motivational-quote-on-succes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thebluediamondgallery.com/wooden-tile/i/insurance.html" TargetMode="Externa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gray background&#10;&#10;Description automatically generated with low confidence">
            <a:extLst>
              <a:ext uri="{FF2B5EF4-FFF2-40B4-BE49-F238E27FC236}">
                <a16:creationId xmlns:a16="http://schemas.microsoft.com/office/drawing/2014/main" id="{4DB9C4ED-6F9B-C328-BEEF-9903C6361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803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BBE9C-A710-9409-8D32-BDDA1D899725}"/>
              </a:ext>
            </a:extLst>
          </p:cNvPr>
          <p:cNvSpPr/>
          <p:nvPr/>
        </p:nvSpPr>
        <p:spPr>
          <a:xfrm>
            <a:off x="4073462" y="1217116"/>
            <a:ext cx="4504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3"/>
                </a:solidFill>
                <a:effectLst/>
              </a:rPr>
              <a:t>THANK YOU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694F8-F197-A1AC-E8BE-C326FBEBA767}"/>
              </a:ext>
            </a:extLst>
          </p:cNvPr>
          <p:cNvSpPr/>
          <p:nvPr/>
        </p:nvSpPr>
        <p:spPr>
          <a:xfrm>
            <a:off x="3843945" y="2967335"/>
            <a:ext cx="4504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3"/>
                </a:solidFill>
                <a:effectLst/>
              </a:rPr>
              <a:t>QUESTIONS???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 descr="A logo of a camera">
            <a:extLst>
              <a:ext uri="{FF2B5EF4-FFF2-40B4-BE49-F238E27FC236}">
                <a16:creationId xmlns:a16="http://schemas.microsoft.com/office/drawing/2014/main" id="{AF44D758-2FC2-983C-CAEF-B5282A7D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674" y="5286937"/>
            <a:ext cx="525273" cy="520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EA476A-974A-05E4-6261-880FEF384AAA}"/>
              </a:ext>
            </a:extLst>
          </p:cNvPr>
          <p:cNvSpPr txBox="1"/>
          <p:nvPr/>
        </p:nvSpPr>
        <p:spPr>
          <a:xfrm>
            <a:off x="1457325" y="5236369"/>
            <a:ext cx="2125324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SofiaPro"/>
              </a:rPr>
              <a:t>Martin_mortgages</a:t>
            </a:r>
            <a:endParaRPr lang="en-GB" b="1" dirty="0">
              <a:latin typeface="SofiaPro"/>
            </a:endParaRPr>
          </a:p>
        </p:txBody>
      </p:sp>
      <p:pic>
        <p:nvPicPr>
          <p:cNvPr id="8" name="Picture 7" descr="A blue square with a white letter f">
            <a:extLst>
              <a:ext uri="{FF2B5EF4-FFF2-40B4-BE49-F238E27FC236}">
                <a16:creationId xmlns:a16="http://schemas.microsoft.com/office/drawing/2014/main" id="{59C4A95B-9D42-F5D3-D304-C548E4F7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712" y="5879306"/>
            <a:ext cx="369332" cy="369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93788-504E-FFED-26BD-05900C76E5D7}"/>
              </a:ext>
            </a:extLst>
          </p:cNvPr>
          <p:cNvSpPr txBox="1"/>
          <p:nvPr/>
        </p:nvSpPr>
        <p:spPr>
          <a:xfrm>
            <a:off x="1459659" y="5879306"/>
            <a:ext cx="186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SofiaPro"/>
              </a:rPr>
              <a:t>Martin Omo</a:t>
            </a:r>
            <a:endParaRPr lang="en-GB" b="1" dirty="0">
              <a:latin typeface="SofiaPro"/>
            </a:endParaRPr>
          </a:p>
        </p:txBody>
      </p:sp>
      <p:pic>
        <p:nvPicPr>
          <p:cNvPr id="11" name="Picture 10" descr="A blue square with white letters">
            <a:extLst>
              <a:ext uri="{FF2B5EF4-FFF2-40B4-BE49-F238E27FC236}">
                <a16:creationId xmlns:a16="http://schemas.microsoft.com/office/drawing/2014/main" id="{A1CF6BA7-EA9C-F621-63FC-6DFC93E43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14900" y="5129212"/>
            <a:ext cx="585788" cy="585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0BB2CD-710E-865C-A8E9-5BE10D0B7781}"/>
              </a:ext>
            </a:extLst>
          </p:cNvPr>
          <p:cNvSpPr txBox="1"/>
          <p:nvPr/>
        </p:nvSpPr>
        <p:spPr>
          <a:xfrm>
            <a:off x="5572125" y="5236369"/>
            <a:ext cx="218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ofiaPro"/>
              </a:rPr>
              <a:t>Martin Omotajo</a:t>
            </a:r>
          </a:p>
        </p:txBody>
      </p:sp>
      <p:pic>
        <p:nvPicPr>
          <p:cNvPr id="16" name="Picture 15" descr="A picture containing graphics, symbol, logo, clipart">
            <a:extLst>
              <a:ext uri="{FF2B5EF4-FFF2-40B4-BE49-F238E27FC236}">
                <a16:creationId xmlns:a16="http://schemas.microsoft.com/office/drawing/2014/main" id="{0EE24695-E467-97E1-995F-258D53BFF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95111" y="5807869"/>
            <a:ext cx="445061" cy="440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4273CA-B67E-C5AF-AE22-59742FC96512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commons.wikimedia.org/wiki/File:WhatsApp_logo-color-vertical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A9CE8-705B-DEC2-0FA7-E262E6B3048B}"/>
              </a:ext>
            </a:extLst>
          </p:cNvPr>
          <p:cNvSpPr txBox="1"/>
          <p:nvPr/>
        </p:nvSpPr>
        <p:spPr>
          <a:xfrm>
            <a:off x="5629275" y="5807869"/>
            <a:ext cx="178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ofiaPro"/>
              </a:rPr>
              <a:t>07404961311</a:t>
            </a:r>
          </a:p>
        </p:txBody>
      </p:sp>
      <p:pic>
        <p:nvPicPr>
          <p:cNvPr id="20" name="Picture 19" descr="A yellow post-it note with a green push pin">
            <a:extLst>
              <a:ext uri="{FF2B5EF4-FFF2-40B4-BE49-F238E27FC236}">
                <a16:creationId xmlns:a16="http://schemas.microsoft.com/office/drawing/2014/main" id="{DC2F8863-65D8-8619-E9EF-83B8C7B79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043364" y="5807869"/>
            <a:ext cx="534215" cy="3763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760A52-86B0-4A88-191A-7449967A75BE}"/>
              </a:ext>
            </a:extLst>
          </p:cNvPr>
          <p:cNvSpPr txBox="1"/>
          <p:nvPr/>
        </p:nvSpPr>
        <p:spPr>
          <a:xfrm>
            <a:off x="8715374" y="5807869"/>
            <a:ext cx="325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ofiaPro"/>
              </a:rPr>
              <a:t>speaktomartino@gmail.com</a:t>
            </a:r>
          </a:p>
        </p:txBody>
      </p:sp>
      <p:pic>
        <p:nvPicPr>
          <p:cNvPr id="23" name="Picture 22" descr="A picture containing graphics, font, symbol, logo">
            <a:extLst>
              <a:ext uri="{FF2B5EF4-FFF2-40B4-BE49-F238E27FC236}">
                <a16:creationId xmlns:a16="http://schemas.microsoft.com/office/drawing/2014/main" id="{7B852F08-2F2F-BFCD-BCFE-EC9ECA2625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043363" y="5158234"/>
            <a:ext cx="585787" cy="4321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ABA40B-D64A-E2CA-A856-CE5678046EBE}"/>
              </a:ext>
            </a:extLst>
          </p:cNvPr>
          <p:cNvSpPr txBox="1"/>
          <p:nvPr/>
        </p:nvSpPr>
        <p:spPr>
          <a:xfrm>
            <a:off x="8755855" y="5236369"/>
            <a:ext cx="230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>
                <a:effectLst/>
                <a:latin typeface="SofiaPro"/>
              </a:rPr>
              <a:t>martinbluprint</a:t>
            </a:r>
            <a:endParaRPr lang="en-GB" b="1" i="0" dirty="0">
              <a:effectLst/>
              <a:latin typeface="SofiaPro"/>
            </a:endParaRPr>
          </a:p>
        </p:txBody>
      </p:sp>
    </p:spTree>
    <p:extLst>
      <p:ext uri="{BB962C8B-B14F-4D97-AF65-F5344CB8AC3E}">
        <p14:creationId xmlns:p14="http://schemas.microsoft.com/office/powerpoint/2010/main" val="172791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ooden block, indoor, wooden">
            <a:extLst>
              <a:ext uri="{FF2B5EF4-FFF2-40B4-BE49-F238E27FC236}">
                <a16:creationId xmlns:a16="http://schemas.microsoft.com/office/drawing/2014/main" id="{88E82597-FDFC-0964-44B8-6C8C2DE3C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70" r="-1" b="10639"/>
          <a:stretch/>
        </p:blipFill>
        <p:spPr>
          <a:xfrm>
            <a:off x="20" y="469900"/>
            <a:ext cx="1135378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window, house">
            <a:extLst>
              <a:ext uri="{FF2B5EF4-FFF2-40B4-BE49-F238E27FC236}">
                <a16:creationId xmlns:a16="http://schemas.microsoft.com/office/drawing/2014/main" id="{BEED3746-817F-7E58-F432-F9CB01B2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6433" y="1918097"/>
            <a:ext cx="5372100" cy="3021806"/>
          </a:xfrm>
          <a:prstGeom prst="rect">
            <a:avLst/>
          </a:prstGeom>
        </p:spPr>
      </p:pic>
      <p:pic>
        <p:nvPicPr>
          <p:cNvPr id="10" name="Picture 9" descr="A picture containing text, font, rectangle, sign&#10;&#10;Description automatically generated">
            <a:extLst>
              <a:ext uri="{FF2B5EF4-FFF2-40B4-BE49-F238E27FC236}">
                <a16:creationId xmlns:a16="http://schemas.microsoft.com/office/drawing/2014/main" id="{008001A5-944C-F6B2-E805-CAB48697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6" y="1642777"/>
            <a:ext cx="5372099" cy="35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A92E9-E3F3-F6EA-BD82-80E80FE58F7D}"/>
              </a:ext>
            </a:extLst>
          </p:cNvPr>
          <p:cNvSpPr txBox="1"/>
          <p:nvPr/>
        </p:nvSpPr>
        <p:spPr>
          <a:xfrm>
            <a:off x="743674" y="529558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Proverbs 15:22</a:t>
            </a:r>
          </a:p>
          <a:p>
            <a:r>
              <a:rPr lang="en-GB" dirty="0"/>
              <a:t>"Plans fail for lack of counsel, but with many advisers, they succeed."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A75E6-AAE0-AD9E-66B5-D96F21396CEA}"/>
              </a:ext>
            </a:extLst>
          </p:cNvPr>
          <p:cNvSpPr txBox="1"/>
          <p:nvPr/>
        </p:nvSpPr>
        <p:spPr>
          <a:xfrm>
            <a:off x="5662824" y="4014788"/>
            <a:ext cx="6094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Proverbs 24:3-4</a:t>
            </a:r>
          </a:p>
          <a:p>
            <a:r>
              <a:rPr lang="en-GB" dirty="0"/>
              <a:t>"By wisdom a house is built, and through understanding it is established; through knowledge its rooms are filled with rare and beautiful treasures."</a:t>
            </a:r>
          </a:p>
        </p:txBody>
      </p:sp>
      <p:pic>
        <p:nvPicPr>
          <p:cNvPr id="7" name="Picture 6" descr="A picture containing room, medical, medical equipment, healthcare">
            <a:extLst>
              <a:ext uri="{FF2B5EF4-FFF2-40B4-BE49-F238E27FC236}">
                <a16:creationId xmlns:a16="http://schemas.microsoft.com/office/drawing/2014/main" id="{1F7692C9-116D-0918-80F9-711A4D27A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9501" y="529558"/>
            <a:ext cx="3278980" cy="2184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59380-A924-C721-8940-030734CFE2C9}"/>
              </a:ext>
            </a:extLst>
          </p:cNvPr>
          <p:cNvSpPr txBox="1"/>
          <p:nvPr/>
        </p:nvSpPr>
        <p:spPr>
          <a:xfrm>
            <a:off x="471487" y="2778919"/>
            <a:ext cx="448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Proverbs 21:5 "The plans of the diligent lead to profit as surely as haste leads to poverty."</a:t>
            </a:r>
          </a:p>
        </p:txBody>
      </p:sp>
    </p:spTree>
    <p:extLst>
      <p:ext uri="{BB962C8B-B14F-4D97-AF65-F5344CB8AC3E}">
        <p14:creationId xmlns:p14="http://schemas.microsoft.com/office/powerpoint/2010/main" val="4068453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blackboard, handwriting, chalk&#10;&#10;Description automatically generated">
            <a:extLst>
              <a:ext uri="{FF2B5EF4-FFF2-40B4-BE49-F238E27FC236}">
                <a16:creationId xmlns:a16="http://schemas.microsoft.com/office/drawing/2014/main" id="{6F1852D7-5151-8DB0-6E90-1C95D0DE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9089E-DF2E-15A8-654C-B627CF070D66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Proverbs 22:7 (NIV):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"The rich rule over the poor, and the borrower is slave to the lender."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Luke 14:28 (NIV):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"Suppose one of you wants to build a tower. Won't you first sit down and estimate the cost to see if you have enough money to complete it?"</a:t>
            </a:r>
          </a:p>
        </p:txBody>
      </p:sp>
    </p:spTree>
    <p:extLst>
      <p:ext uri="{BB962C8B-B14F-4D97-AF65-F5344CB8AC3E}">
        <p14:creationId xmlns:p14="http://schemas.microsoft.com/office/powerpoint/2010/main" val="243309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94DE33D2-B222-F2B5-4BAF-4A6E0774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3103" y="2346099"/>
            <a:ext cx="1727114" cy="1082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AD140-D255-0466-623F-01CCFE1DA51A}"/>
              </a:ext>
            </a:extLst>
          </p:cNvPr>
          <p:cNvSpPr txBox="1"/>
          <p:nvPr/>
        </p:nvSpPr>
        <p:spPr>
          <a:xfrm>
            <a:off x="8545174" y="8583732"/>
            <a:ext cx="3109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iki.autocountsoft.com/wiki/Cloud_Payroll_-_Reports_:_Where_can_I_customize_or_design_my_Payroll_Reports_/_Payslip?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0" name="Picture 9" descr="A close-up of a receipt&#10;&#10;Description automatically generated with low confidence">
            <a:extLst>
              <a:ext uri="{FF2B5EF4-FFF2-40B4-BE49-F238E27FC236}">
                <a16:creationId xmlns:a16="http://schemas.microsoft.com/office/drawing/2014/main" id="{FB0A66DF-5236-76E7-E5E4-5FB094D8D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68983" y="1975048"/>
            <a:ext cx="2545069" cy="3774136"/>
          </a:xfrm>
          <a:prstGeom prst="rect">
            <a:avLst/>
          </a:prstGeom>
        </p:spPr>
      </p:pic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309DE276-B400-0222-F237-44821BCE8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390153"/>
              </p:ext>
            </p:extLst>
          </p:nvPr>
        </p:nvGraphicFramePr>
        <p:xfrm>
          <a:off x="648183" y="197346"/>
          <a:ext cx="82296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658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F181B8D-DA00-4DC5-EBFC-65C5011DB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13896"/>
            <a:ext cx="5291666" cy="4630207"/>
          </a:xfrm>
          <a:prstGeom prst="rect">
            <a:avLst/>
          </a:prstGeom>
        </p:spPr>
      </p:pic>
      <p:pic>
        <p:nvPicPr>
          <p:cNvPr id="4" name="Picture 3" descr="A picture containing text, screenshot, website, web page&#10;&#10;Description automatically generated">
            <a:extLst>
              <a:ext uri="{FF2B5EF4-FFF2-40B4-BE49-F238E27FC236}">
                <a16:creationId xmlns:a16="http://schemas.microsoft.com/office/drawing/2014/main" id="{55CBEB0C-B6DE-3FC8-9478-F125C260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77698"/>
            <a:ext cx="5291667" cy="39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FD3D30-7E87-E48A-4797-F798A55C6297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Insurance can be seen as a wise and prudent choice to safeguard the valuable things in your life.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It allows you to build a strong foundation, protecting the things that matter to you, such as your health, possessions, and future plans.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EE19C-877A-231A-8695-9509027EFBE9}"/>
              </a:ext>
            </a:extLst>
          </p:cNvPr>
          <p:cNvSpPr txBox="1"/>
          <p:nvPr/>
        </p:nvSpPr>
        <p:spPr>
          <a:xfrm>
            <a:off x="959205" y="3562736"/>
            <a:ext cx="7972559" cy="60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GB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Matthew 22:39. By having insurance, we not only protect ourselves but also contribute to the well-being of others. </a:t>
            </a:r>
            <a:endParaRPr lang="en-GB"/>
          </a:p>
        </p:txBody>
      </p:sp>
      <p:pic>
        <p:nvPicPr>
          <p:cNvPr id="3" name="Picture 2" descr="A picture containing text, font, poster">
            <a:extLst>
              <a:ext uri="{FF2B5EF4-FFF2-40B4-BE49-F238E27FC236}">
                <a16:creationId xmlns:a16="http://schemas.microsoft.com/office/drawing/2014/main" id="{C83EE65A-A273-FC99-20B9-F222DE9D8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7717" y="438822"/>
            <a:ext cx="2911133" cy="2673324"/>
          </a:xfrm>
          <a:prstGeom prst="rect">
            <a:avLst/>
          </a:prstGeom>
        </p:spPr>
      </p:pic>
      <p:pic>
        <p:nvPicPr>
          <p:cNvPr id="6" name="Picture 5" descr="A picture containing wooden block, wooden, indoor">
            <a:extLst>
              <a:ext uri="{FF2B5EF4-FFF2-40B4-BE49-F238E27FC236}">
                <a16:creationId xmlns:a16="http://schemas.microsoft.com/office/drawing/2014/main" id="{4068562B-CE2F-240A-C837-4AB32457A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63516" y="53709"/>
            <a:ext cx="5165325" cy="3443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F6CFB0-B03F-8763-5A3A-2BC35F73381E}"/>
              </a:ext>
            </a:extLst>
          </p:cNvPr>
          <p:cNvSpPr txBox="1"/>
          <p:nvPr/>
        </p:nvSpPr>
        <p:spPr>
          <a:xfrm>
            <a:off x="-5089801" y="6209619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thebluediamondgallery.com/wooden-tile/i/insuranc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1194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361F24-5F43-EDB9-BF68-A038A39FED89}"/>
              </a:ext>
            </a:extLst>
          </p:cNvPr>
          <p:cNvSpPr/>
          <p:nvPr/>
        </p:nvSpPr>
        <p:spPr>
          <a:xfrm>
            <a:off x="752538" y="166985"/>
            <a:ext cx="292881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Summary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10831F-F81E-6047-24C1-9F277A74B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0262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32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258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SofiaPro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Omotajo</cp:lastModifiedBy>
  <cp:revision>7</cp:revision>
  <dcterms:created xsi:type="dcterms:W3CDTF">2023-05-15T14:37:59Z</dcterms:created>
  <dcterms:modified xsi:type="dcterms:W3CDTF">2023-05-27T17:12:58Z</dcterms:modified>
</cp:coreProperties>
</file>