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41" autoAdjust="0"/>
  </p:normalViewPr>
  <p:slideViewPr>
    <p:cSldViewPr snapToGrid="0">
      <p:cViewPr varScale="1">
        <p:scale>
          <a:sx n="77" d="100"/>
          <a:sy n="77" d="100"/>
        </p:scale>
        <p:origin x="14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4942C2-9BB4-485B-BAA9-2B22AB8C8143}" type="datetime1">
              <a:rPr lang="en-GB" smtClean="0"/>
              <a:t>10/11/2024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6B0483-5E48-4989-812C-4FF58E3186C6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29274C-2AF6-43C6-BE37-6B723526AB66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B16FD-AF9A-4B37-B857-ABF0C7FEB2C0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02A09-1629-4FE8-9008-2360C6AF6524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BF031D-5EAA-4834-BC4C-6B8D41D2A31A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153F27-CCB5-42A9-917D-A5C19EF4A37A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FEF4C-3D16-4233-ACC2-6B3BE0338E94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F4546-A12E-4834-AE1D-19A2BD9FE491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C8BA5-C8F4-44E9-81D3-9993FAFC2548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64976D-C0DD-4100-93A1-CFA745D94DB1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88F526-2C2E-4DB7-8655-C1E08D2E237C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F95D3A-6098-4E79-BE61-296F9A23A1CB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F9A9B-64FA-486B-B1C4-20B3C2842FAF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A1C3B-3411-4F1E-9257-FBE0BF08E35E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AE7EA-47F8-43A2-A0A9-1464253F1FF5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3FAFEF-9964-4E62-A619-7F95A52237F8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83AF05-3F56-48E3-A521-2AA72E075177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ABC9C-6733-4B3C-8D3C-F33F0A5CEBCB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05BD160B-B06D-4D6D-8099-7D9F4028ABFA}" type="datetime1">
              <a:rPr lang="en-GB" noProof="0" smtClean="0"/>
              <a:t>10/11/2024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en-GB" noProof="0" smtClean="0"/>
              <a:t>‹#›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842" y="1472737"/>
            <a:ext cx="10886315" cy="3090949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NOVEMBER PUSH SUNDAY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B181-5813-A1AD-47F6-39F2CB17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084A-8A60-21C5-7162-8BF35BC8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45" y="1041109"/>
            <a:ext cx="10307527" cy="132015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RENEWED PASSION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74700-C1EA-BA12-EDE7-E14FF86FFE71}"/>
              </a:ext>
            </a:extLst>
          </p:cNvPr>
          <p:cNvSpPr txBox="1"/>
          <p:nvPr/>
        </p:nvSpPr>
        <p:spPr>
          <a:xfrm>
            <a:off x="743027" y="3118796"/>
            <a:ext cx="857461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"Renew my passion for serving you".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67D411F-3CF1-D1D5-F5D0-32526D518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4C5E6085-1DBB-5FE6-2773-D05354C62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1CBFD0C-801E-0C8C-680C-0AF0131AC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lames of Burning Passion - Saxed up ...">
            <a:extLst>
              <a:ext uri="{FF2B5EF4-FFF2-40B4-BE49-F238E27FC236}">
                <a16:creationId xmlns:a16="http://schemas.microsoft.com/office/drawing/2014/main" id="{D6B8E5F1-0081-30D0-08D6-459E04D7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71" y="3270265"/>
            <a:ext cx="2709948" cy="27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2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26" name="Picture 2" descr="Finishing Strong">
            <a:extLst>
              <a:ext uri="{FF2B5EF4-FFF2-40B4-BE49-F238E27FC236}">
                <a16:creationId xmlns:a16="http://schemas.microsoft.com/office/drawing/2014/main" id="{639D5D0A-805B-B2BF-1150-10B93CC1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90"/>
            <a:ext cx="12192000" cy="69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FFBC41-E97E-4B59-51A0-3A7A357D4A54}"/>
              </a:ext>
            </a:extLst>
          </p:cNvPr>
          <p:cNvSpPr/>
          <p:nvPr/>
        </p:nvSpPr>
        <p:spPr>
          <a:xfrm>
            <a:off x="7464829" y="1271847"/>
            <a:ext cx="4796443" cy="56443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masis MT Pro Medium" panose="02040604050005020304" pitchFamily="18" charset="0"/>
              </a:rPr>
              <a:t>Ecclesiastes 7:8</a:t>
            </a:r>
          </a:p>
          <a:p>
            <a:pPr algn="ctr"/>
            <a:endParaRPr lang="en-GB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GB" sz="3600" dirty="0">
                <a:latin typeface="Amasis MT Pro Medium" panose="02040604050005020304" pitchFamily="18" charset="0"/>
              </a:rPr>
              <a:t>Act 20:24 </a:t>
            </a:r>
          </a:p>
          <a:p>
            <a:pPr algn="ctr"/>
            <a:endParaRPr lang="en-GB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GB" sz="3600" dirty="0">
                <a:latin typeface="Amasis MT Pro Medium" panose="02040604050005020304" pitchFamily="18" charset="0"/>
              </a:rPr>
              <a:t>Philippians 1:6 </a:t>
            </a:r>
          </a:p>
          <a:p>
            <a:pPr algn="ctr"/>
            <a:endParaRPr lang="en-GB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GB" sz="3600" dirty="0">
                <a:latin typeface="Amasis MT Pro Medium" panose="02040604050005020304" pitchFamily="18" charset="0"/>
              </a:rPr>
              <a:t>2 Chron 15:7</a:t>
            </a:r>
          </a:p>
        </p:txBody>
      </p:sp>
    </p:spTree>
    <p:extLst>
      <p:ext uri="{BB962C8B-B14F-4D97-AF65-F5344CB8AC3E}">
        <p14:creationId xmlns:p14="http://schemas.microsoft.com/office/powerpoint/2010/main" val="233388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3A06-85EA-21C9-5B84-1EF32E36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56" y="1233509"/>
            <a:ext cx="9419882" cy="1022012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SETTLING ACCOUNTS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EA88B-9E1E-BDB7-8C2E-A19BE14FD70F}"/>
              </a:ext>
            </a:extLst>
          </p:cNvPr>
          <p:cNvSpPr txBox="1"/>
          <p:nvPr/>
        </p:nvSpPr>
        <p:spPr>
          <a:xfrm>
            <a:off x="1055717" y="2349528"/>
            <a:ext cx="102412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"O Lord, I shall not end this year with carry over. Help me to settle my account with Your divine favor and goodness". </a:t>
            </a:r>
            <a:b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47474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1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54B-AC95-86F9-7FAE-1DEAD34A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524" y="153785"/>
            <a:ext cx="8123097" cy="1604356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REJECT NEGATIVITY</a:t>
            </a:r>
            <a:endParaRPr lang="en-GB" sz="6000" dirty="0"/>
          </a:p>
        </p:txBody>
      </p:sp>
      <p:pic>
        <p:nvPicPr>
          <p:cNvPr id="3076" name="Picture 4" descr="The Rare Writer: Reject Negativity">
            <a:extLst>
              <a:ext uri="{FF2B5EF4-FFF2-40B4-BE49-F238E27FC236}">
                <a16:creationId xmlns:a16="http://schemas.microsoft.com/office/drawing/2014/main" id="{63B6BB11-67EC-30F3-8E20-7BB320B0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2571782"/>
            <a:ext cx="2885815" cy="21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CB74A-47F0-6AF2-2D01-38FAB9C54BCC}"/>
              </a:ext>
            </a:extLst>
          </p:cNvPr>
          <p:cNvSpPr txBox="1"/>
          <p:nvPr/>
        </p:nvSpPr>
        <p:spPr>
          <a:xfrm>
            <a:off x="205317" y="2571782"/>
            <a:ext cx="8845550" cy="274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“I reject bitterness, self-condemnation and depression as this year ends in Jesus' name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7375D37-5864-3CBE-7FF3-BEF4694F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7C91172E-7773-8A75-2C74-2B4B750DE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C494D4E8-8739-3369-19BE-317D4028B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2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F277-17EF-A434-F8F9-196F0C0C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8CD7-41B0-62AD-3A25-B6CE4780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58" y="483713"/>
            <a:ext cx="8123097" cy="1604356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FINISHING WELL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41065-4309-D5CF-CB67-C0E2D262AC91}"/>
              </a:ext>
            </a:extLst>
          </p:cNvPr>
          <p:cNvSpPr txBox="1"/>
          <p:nvPr/>
        </p:nvSpPr>
        <p:spPr>
          <a:xfrm>
            <a:off x="518584" y="2774982"/>
            <a:ext cx="857461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"I declare that I shall finish this year well in Jesus name"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9FB7CB2-5576-631E-0A59-4DEFC9D7B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3CA27167-FF73-FE70-2ED8-241C0EF53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89C46659-F438-D027-8918-79612E684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From Success to Significance and Finishing Well – Vocare Ministry">
            <a:extLst>
              <a:ext uri="{FF2B5EF4-FFF2-40B4-BE49-F238E27FC236}">
                <a16:creationId xmlns:a16="http://schemas.microsoft.com/office/drawing/2014/main" id="{7BFF0F6F-F752-CB2B-0323-60C45FB4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3204276"/>
            <a:ext cx="2892904" cy="19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1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B86A-B219-4BF5-20B5-485C0148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BEA4-729F-FCAF-1D6A-3559A766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0" y="1286327"/>
            <a:ext cx="10307527" cy="132015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RESISTING A BAD ENDING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05D35-1F00-8068-2D9B-2D9DA06FD203}"/>
              </a:ext>
            </a:extLst>
          </p:cNvPr>
          <p:cNvSpPr txBox="1"/>
          <p:nvPr/>
        </p:nvSpPr>
        <p:spPr>
          <a:xfrm>
            <a:off x="518584" y="2774982"/>
            <a:ext cx="85746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"You demonic covenant of finishing badly. I resist you now in Jesus name".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67DE6EB-4039-23D6-22DB-1854086E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E6E81436-E1E7-C3D0-CCFD-65D5BB47D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D66660A5-595F-761B-195E-942EC005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ow to resist the devil (James 4:7)? – EndoftheMatter.com">
            <a:extLst>
              <a:ext uri="{FF2B5EF4-FFF2-40B4-BE49-F238E27FC236}">
                <a16:creationId xmlns:a16="http://schemas.microsoft.com/office/drawing/2014/main" id="{1F37CDFE-B5FC-2DCE-9C23-A0CFF0A7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76" y="3111992"/>
            <a:ext cx="3017516" cy="20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0229-A1D3-F88B-8368-5BD81E54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F862-CD3C-036E-EC4D-BF011B0F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45" y="1041109"/>
            <a:ext cx="10307527" cy="132015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LIFTEN BURDENS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83C03-FD2A-F066-DBAA-31984EB3F656}"/>
              </a:ext>
            </a:extLst>
          </p:cNvPr>
          <p:cNvSpPr txBox="1"/>
          <p:nvPr/>
        </p:nvSpPr>
        <p:spPr>
          <a:xfrm>
            <a:off x="518584" y="2774982"/>
            <a:ext cx="85746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"Let every burden be lifted and yoke destroyed. This year ends the way the Lord wants it to end for me".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18DCFFF-13F2-5DCA-3AB3-A6D29FDC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38A9E299-08C7-ED0B-B282-014BF03F4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8A62269A-8A4F-F84D-719D-71329D555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The Yoke of Jesus is Easy? Really? | Charisa Stories">
            <a:extLst>
              <a:ext uri="{FF2B5EF4-FFF2-40B4-BE49-F238E27FC236}">
                <a16:creationId xmlns:a16="http://schemas.microsoft.com/office/drawing/2014/main" id="{63FC8C69-ED69-1E81-F3AF-B74EFB9E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3696023"/>
            <a:ext cx="3036916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519F9-2B11-8771-2D0C-91178F81A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98C3-2ABE-B424-FF7F-1D287A88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45" y="1041109"/>
            <a:ext cx="10307527" cy="132015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ASKING FOR STRENGTH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72631-BC17-6C2F-1E59-330CD9F259BC}"/>
              </a:ext>
            </a:extLst>
          </p:cNvPr>
          <p:cNvSpPr txBox="1"/>
          <p:nvPr/>
        </p:nvSpPr>
        <p:spPr>
          <a:xfrm>
            <a:off x="518584" y="2774982"/>
            <a:ext cx="85746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"Jesus, give me the strength and perseverance to finish the race you have set before me".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D22E804-D966-8034-0910-F920E72F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967FB59-7A9A-CF72-72EC-48D80E7C9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29E43BC-731C-11E7-4BC1-14E53C6F02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Bible Verses About Strength - What the ...">
            <a:extLst>
              <a:ext uri="{FF2B5EF4-FFF2-40B4-BE49-F238E27FC236}">
                <a16:creationId xmlns:a16="http://schemas.microsoft.com/office/drawing/2014/main" id="{1880DDAA-3A35-633C-A6B8-A520DB54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06" y="3759814"/>
            <a:ext cx="3111818" cy="16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1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2890-7608-4B61-EF5E-16935A11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FC41-344D-9191-0E89-DC0319D0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45" y="1041109"/>
            <a:ext cx="10307527" cy="132015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masis MT Pro Medium" panose="02040604050005020304" pitchFamily="18" charset="0"/>
                <a:cs typeface="Angsana New" panose="020B0502040204020203" pitchFamily="18" charset="-34"/>
              </a:rPr>
              <a:t>STAY FOCUSED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4559D-DAF0-1248-77DA-2D18E9F07375}"/>
              </a:ext>
            </a:extLst>
          </p:cNvPr>
          <p:cNvSpPr txBox="1"/>
          <p:nvPr/>
        </p:nvSpPr>
        <p:spPr>
          <a:xfrm>
            <a:off x="743027" y="3118796"/>
            <a:ext cx="8574617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"Help me to stay focused on you".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CFBCC4D-C6FF-1ED9-DDB3-AC1837F5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8EA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reject bitterness, self-condemnation and depression as this year ends in Jesus name".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</a:rPr>
              <a:t>     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B10B5F7D-D7B6-9CEA-5298-2A6D1AF8FF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E19F175-78B9-A7F4-6222-4F25B7CED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Fearless Man – Elite Success Coaches">
            <a:extLst>
              <a:ext uri="{FF2B5EF4-FFF2-40B4-BE49-F238E27FC236}">
                <a16:creationId xmlns:a16="http://schemas.microsoft.com/office/drawing/2014/main" id="{F7D51889-7C73-D05B-A9B1-48AB08D0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3666363"/>
            <a:ext cx="2753686" cy="13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15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1_TF78884036_Win32" id="{CEB6EF77-98C5-445A-8514-47E2F976677A}" vid="{F252FBE2-615B-4249-97E6-EB675440D9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design</Template>
  <TotalTime>99</TotalTime>
  <Words>309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 Medium</vt:lpstr>
      <vt:lpstr>Arial</vt:lpstr>
      <vt:lpstr>Calibri</vt:lpstr>
      <vt:lpstr>Century Gothic</vt:lpstr>
      <vt:lpstr>Google Sans</vt:lpstr>
      <vt:lpstr>Roboto</vt:lpstr>
      <vt:lpstr>Wingdings 3</vt:lpstr>
      <vt:lpstr>Ion</vt:lpstr>
      <vt:lpstr>NOVEMBER PUSH SUNDAY </vt:lpstr>
      <vt:lpstr>PowerPoint Presentation</vt:lpstr>
      <vt:lpstr>SETTLING ACCOUNTS</vt:lpstr>
      <vt:lpstr>REJECT NEGATIVITY</vt:lpstr>
      <vt:lpstr>FINISHING WELL</vt:lpstr>
      <vt:lpstr>RESISTING A BAD ENDING</vt:lpstr>
      <vt:lpstr>LIFTEN BURDENS</vt:lpstr>
      <vt:lpstr>ASKING FOR STRENGTH</vt:lpstr>
      <vt:lpstr>STAY FOCUSED</vt:lpstr>
      <vt:lpstr>RENEWED PASSION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Fishayo Odunewu</dc:creator>
  <cp:lastModifiedBy>Fishayo Odunewu</cp:lastModifiedBy>
  <cp:revision>7</cp:revision>
  <dcterms:created xsi:type="dcterms:W3CDTF">2024-11-10T08:08:46Z</dcterms:created>
  <dcterms:modified xsi:type="dcterms:W3CDTF">2024-11-10T09:52:01Z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