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GB"/>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9/29/24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GB"/>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9/29/24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9/29/24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9/29/24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9/29/24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9/29/24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GB"/>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9/29/24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GB"/>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9/29/24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9/29/24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9/29/24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9/29/24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9/29/24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B036-FFF9-E7BE-4249-1B9398036305}"/>
              </a:ext>
            </a:extLst>
          </p:cNvPr>
          <p:cNvSpPr>
            <a:spLocks noGrp="1"/>
          </p:cNvSpPr>
          <p:nvPr>
            <p:ph type="ctrTitle"/>
          </p:nvPr>
        </p:nvSpPr>
        <p:spPr/>
        <p:txBody>
          <a:bodyPr/>
          <a:lstStyle/>
          <a:p>
            <a:r>
              <a:rPr lang="en-GB" dirty="0"/>
              <a:t>Mind Your Business </a:t>
            </a:r>
            <a:endParaRPr lang="en-US" dirty="0"/>
          </a:p>
        </p:txBody>
      </p:sp>
      <p:sp>
        <p:nvSpPr>
          <p:cNvPr id="3" name="Subtitle 2">
            <a:extLst>
              <a:ext uri="{FF2B5EF4-FFF2-40B4-BE49-F238E27FC236}">
                <a16:creationId xmlns:a16="http://schemas.microsoft.com/office/drawing/2014/main" id="{3A1D9FA1-7A11-6E48-0A0D-0351F922BA65}"/>
              </a:ext>
            </a:extLst>
          </p:cNvPr>
          <p:cNvSpPr>
            <a:spLocks noGrp="1"/>
          </p:cNvSpPr>
          <p:nvPr>
            <p:ph type="subTitle" idx="1"/>
          </p:nvPr>
        </p:nvSpPr>
        <p:spPr/>
        <p:txBody>
          <a:bodyPr>
            <a:normAutofit/>
          </a:bodyPr>
          <a:lstStyle/>
          <a:p>
            <a:r>
              <a:rPr lang="en-GB" sz="4800" dirty="0"/>
              <a:t>Genesis 2:15</a:t>
            </a:r>
            <a:endParaRPr lang="en-US" sz="4800" dirty="0"/>
          </a:p>
        </p:txBody>
      </p:sp>
    </p:spTree>
    <p:extLst>
      <p:ext uri="{BB962C8B-B14F-4D97-AF65-F5344CB8AC3E}">
        <p14:creationId xmlns:p14="http://schemas.microsoft.com/office/powerpoint/2010/main" val="296928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12851-5A59-7C69-916F-DD76F7E5790F}"/>
              </a:ext>
            </a:extLst>
          </p:cNvPr>
          <p:cNvSpPr>
            <a:spLocks noGrp="1"/>
          </p:cNvSpPr>
          <p:nvPr>
            <p:ph type="title"/>
          </p:nvPr>
        </p:nvSpPr>
        <p:spPr/>
        <p:txBody>
          <a:bodyPr/>
          <a:lstStyle/>
          <a:p>
            <a:r>
              <a:rPr lang="en-GB" dirty="0"/>
              <a:t>Introduction </a:t>
            </a:r>
            <a:endParaRPr lang="en-US" dirty="0"/>
          </a:p>
        </p:txBody>
      </p:sp>
      <p:sp>
        <p:nvSpPr>
          <p:cNvPr id="3" name="Content Placeholder 2">
            <a:extLst>
              <a:ext uri="{FF2B5EF4-FFF2-40B4-BE49-F238E27FC236}">
                <a16:creationId xmlns:a16="http://schemas.microsoft.com/office/drawing/2014/main" id="{45853B54-E6A4-5413-1FAE-DD868EE2A090}"/>
              </a:ext>
            </a:extLst>
          </p:cNvPr>
          <p:cNvSpPr>
            <a:spLocks noGrp="1"/>
          </p:cNvSpPr>
          <p:nvPr>
            <p:ph idx="1"/>
          </p:nvPr>
        </p:nvSpPr>
        <p:spPr>
          <a:xfrm>
            <a:off x="680321" y="1980596"/>
            <a:ext cx="11036941" cy="4460118"/>
          </a:xfrm>
        </p:spPr>
        <p:txBody>
          <a:bodyPr>
            <a:noAutofit/>
          </a:bodyPr>
          <a:lstStyle/>
          <a:p>
            <a:r>
              <a:rPr lang="en-GB" sz="4000" b="1" i="0" u="none" strike="noStrike" dirty="0">
                <a:solidFill>
                  <a:srgbClr val="000000"/>
                </a:solidFill>
                <a:effectLst/>
                <a:latin typeface="UICTFontTextStyleEmphasizedBody"/>
              </a:rPr>
              <a:t>Opening Statement</a:t>
            </a:r>
            <a:r>
              <a:rPr lang="en-GB" sz="4000" b="0" i="0" u="none" strike="noStrike" dirty="0">
                <a:solidFill>
                  <a:srgbClr val="000000"/>
                </a:solidFill>
                <a:effectLst/>
                <a:latin typeface="UICTFontTextStyleBody"/>
              </a:rPr>
              <a:t>: </a:t>
            </a:r>
            <a:r>
              <a:rPr lang="en-GB" sz="3200" b="0" i="0" u="none" strike="noStrike" dirty="0">
                <a:solidFill>
                  <a:srgbClr val="000000"/>
                </a:solidFill>
                <a:effectLst/>
                <a:latin typeface="HelveticaNeue-Regular"/>
              </a:rPr>
              <a:t>Good morning, church! Today, we are going to explore the concept of "minding your business" through the lens of Genesis 2:15. This verse tells us that God placed Adam in the Garden of Eden with a specific purpose: to work it and take care of it. Let's delve into what this means for us today.</a:t>
            </a:r>
            <a:endParaRPr lang="en-GB" sz="4000" b="0" i="0" u="none" strike="noStrike" dirty="0">
              <a:solidFill>
                <a:srgbClr val="000000"/>
              </a:solidFill>
              <a:effectLst/>
              <a:latin typeface="HelveticaNeue-Regular"/>
            </a:endParaRPr>
          </a:p>
          <a:p>
            <a:r>
              <a:rPr lang="en-GB" sz="4000" b="1" i="0" u="none" strike="noStrike" dirty="0">
                <a:solidFill>
                  <a:srgbClr val="000000"/>
                </a:solidFill>
                <a:effectLst/>
                <a:latin typeface="UICTFontTextStyleEmphasizedBody"/>
              </a:rPr>
              <a:t>Scripture Reading</a:t>
            </a:r>
            <a:r>
              <a:rPr lang="en-GB" sz="4000" b="0" i="0" u="none" strike="noStrike" dirty="0">
                <a:solidFill>
                  <a:srgbClr val="000000"/>
                </a:solidFill>
                <a:effectLst/>
                <a:latin typeface="UICTFontTextStyleBody"/>
              </a:rPr>
              <a:t>: Read Genesis 2:15 aloud to set the context.</a:t>
            </a:r>
            <a:br>
              <a:rPr lang="en-GB" sz="4000" dirty="0"/>
            </a:br>
            <a:endParaRPr lang="en-US" sz="4000" dirty="0"/>
          </a:p>
        </p:txBody>
      </p:sp>
    </p:spTree>
    <p:extLst>
      <p:ext uri="{BB962C8B-B14F-4D97-AF65-F5344CB8AC3E}">
        <p14:creationId xmlns:p14="http://schemas.microsoft.com/office/powerpoint/2010/main" val="604907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85064-DC74-75FD-5104-C732474B77D9}"/>
              </a:ext>
            </a:extLst>
          </p:cNvPr>
          <p:cNvSpPr>
            <a:spLocks noGrp="1"/>
          </p:cNvSpPr>
          <p:nvPr>
            <p:ph type="title"/>
          </p:nvPr>
        </p:nvSpPr>
        <p:spPr/>
        <p:txBody>
          <a:bodyPr/>
          <a:lstStyle/>
          <a:p>
            <a:r>
              <a:rPr lang="en-GB" b="1" i="0" u="none" strike="noStrike" dirty="0">
                <a:effectLst/>
                <a:latin typeface="HelveticaNeue-Regular"/>
              </a:rPr>
              <a:t>1. Understanding Our Assignment</a:t>
            </a:r>
            <a:endParaRPr lang="en-US" b="1" dirty="0"/>
          </a:p>
        </p:txBody>
      </p:sp>
      <p:sp>
        <p:nvSpPr>
          <p:cNvPr id="3" name="Content Placeholder 2">
            <a:extLst>
              <a:ext uri="{FF2B5EF4-FFF2-40B4-BE49-F238E27FC236}">
                <a16:creationId xmlns:a16="http://schemas.microsoft.com/office/drawing/2014/main" id="{8E36BC8E-00CC-F7AA-847D-9729EFDE5DB2}"/>
              </a:ext>
            </a:extLst>
          </p:cNvPr>
          <p:cNvSpPr>
            <a:spLocks noGrp="1"/>
          </p:cNvSpPr>
          <p:nvPr>
            <p:ph idx="1"/>
          </p:nvPr>
        </p:nvSpPr>
        <p:spPr>
          <a:xfrm>
            <a:off x="272143" y="2261276"/>
            <a:ext cx="11717262" cy="4375985"/>
          </a:xfrm>
        </p:spPr>
        <p:txBody>
          <a:bodyPr>
            <a:normAutofit/>
          </a:bodyPr>
          <a:lstStyle/>
          <a:p>
            <a:r>
              <a:rPr lang="en-GB" sz="4400" b="0" i="0" u="none" strike="noStrike" dirty="0">
                <a:solidFill>
                  <a:srgbClr val="000000"/>
                </a:solidFill>
                <a:effectLst/>
                <a:latin typeface="HelveticaNeue-Regular"/>
              </a:rPr>
              <a:t>God gave Adam a clear assignment—to tend and keep the Garden of Eden. This was his primary responsibility. Similarly, each of us has been given specific tasks and responsibilities by God. It is crucial to focus on what God has entrusted to us rather than getting distracted by what others are doing.</a:t>
            </a:r>
          </a:p>
          <a:p>
            <a:endParaRPr lang="en-US" sz="4400" dirty="0"/>
          </a:p>
        </p:txBody>
      </p:sp>
    </p:spTree>
    <p:extLst>
      <p:ext uri="{BB962C8B-B14F-4D97-AF65-F5344CB8AC3E}">
        <p14:creationId xmlns:p14="http://schemas.microsoft.com/office/powerpoint/2010/main" val="2367951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A8B54-776C-D08A-3507-0846E096BEEA}"/>
              </a:ext>
            </a:extLst>
          </p:cNvPr>
          <p:cNvSpPr>
            <a:spLocks noGrp="1"/>
          </p:cNvSpPr>
          <p:nvPr>
            <p:ph type="title"/>
          </p:nvPr>
        </p:nvSpPr>
        <p:spPr/>
        <p:txBody>
          <a:bodyPr/>
          <a:lstStyle/>
          <a:p>
            <a:r>
              <a:rPr lang="en-GB" b="1" i="0" u="none" strike="noStrike" dirty="0">
                <a:effectLst/>
                <a:latin typeface="HelveticaNeue-Regular"/>
              </a:rPr>
              <a:t>2. The Importance of Stewardship:</a:t>
            </a:r>
            <a:endParaRPr lang="en-US" b="1" dirty="0"/>
          </a:p>
        </p:txBody>
      </p:sp>
      <p:sp>
        <p:nvSpPr>
          <p:cNvPr id="3" name="Content Placeholder 2">
            <a:extLst>
              <a:ext uri="{FF2B5EF4-FFF2-40B4-BE49-F238E27FC236}">
                <a16:creationId xmlns:a16="http://schemas.microsoft.com/office/drawing/2014/main" id="{C48C67D4-50D9-23F7-2CE0-DDF9860E1C8E}"/>
              </a:ext>
            </a:extLst>
          </p:cNvPr>
          <p:cNvSpPr>
            <a:spLocks noGrp="1"/>
          </p:cNvSpPr>
          <p:nvPr>
            <p:ph idx="1"/>
          </p:nvPr>
        </p:nvSpPr>
        <p:spPr>
          <a:xfrm>
            <a:off x="287225" y="2125206"/>
            <a:ext cx="11732417" cy="4224794"/>
          </a:xfrm>
        </p:spPr>
        <p:txBody>
          <a:bodyPr>
            <a:noAutofit/>
          </a:bodyPr>
          <a:lstStyle/>
          <a:p>
            <a:r>
              <a:rPr lang="en-GB" sz="4000" b="0" i="0" u="none" strike="noStrike" dirty="0">
                <a:solidFill>
                  <a:srgbClr val="000000"/>
                </a:solidFill>
                <a:effectLst/>
                <a:latin typeface="HelveticaNeue-Regular"/>
              </a:rPr>
              <a:t>Adam's role in the garden was one of stewardship. He was to manage and care for the resources God provided. In our lives, we are also called to be good stewards of our time, talents, and treasures. By minding our business, we ensure that we are fulfilling our God-given duties effectively.</a:t>
            </a:r>
          </a:p>
          <a:p>
            <a:br>
              <a:rPr lang="en-GB" sz="4000" dirty="0"/>
            </a:br>
            <a:endParaRPr lang="en-US" sz="4000" dirty="0"/>
          </a:p>
        </p:txBody>
      </p:sp>
    </p:spTree>
    <p:extLst>
      <p:ext uri="{BB962C8B-B14F-4D97-AF65-F5344CB8AC3E}">
        <p14:creationId xmlns:p14="http://schemas.microsoft.com/office/powerpoint/2010/main" val="266984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89DF8-1FEB-4995-65AC-CD454C9DE1C8}"/>
              </a:ext>
            </a:extLst>
          </p:cNvPr>
          <p:cNvSpPr>
            <a:spLocks noGrp="1"/>
          </p:cNvSpPr>
          <p:nvPr>
            <p:ph type="title"/>
          </p:nvPr>
        </p:nvSpPr>
        <p:spPr/>
        <p:txBody>
          <a:bodyPr/>
          <a:lstStyle/>
          <a:p>
            <a:r>
              <a:rPr lang="en-GB" b="1" i="0" u="none" strike="noStrike" dirty="0">
                <a:effectLst/>
                <a:latin typeface="HelveticaNeue-Regular"/>
              </a:rPr>
              <a:t>3. Avoiding Distractions</a:t>
            </a:r>
            <a:endParaRPr lang="en-US" b="1" dirty="0"/>
          </a:p>
        </p:txBody>
      </p:sp>
      <p:sp>
        <p:nvSpPr>
          <p:cNvPr id="3" name="Content Placeholder 2">
            <a:extLst>
              <a:ext uri="{FF2B5EF4-FFF2-40B4-BE49-F238E27FC236}">
                <a16:creationId xmlns:a16="http://schemas.microsoft.com/office/drawing/2014/main" id="{9A10ECD0-FCC2-B9C8-D07B-A3CF6AD9FFAB}"/>
              </a:ext>
            </a:extLst>
          </p:cNvPr>
          <p:cNvSpPr>
            <a:spLocks noGrp="1"/>
          </p:cNvSpPr>
          <p:nvPr>
            <p:ph idx="1"/>
          </p:nvPr>
        </p:nvSpPr>
        <p:spPr>
          <a:xfrm>
            <a:off x="332619" y="2336872"/>
            <a:ext cx="11505595" cy="4209675"/>
          </a:xfrm>
        </p:spPr>
        <p:txBody>
          <a:bodyPr>
            <a:noAutofit/>
          </a:bodyPr>
          <a:lstStyle/>
          <a:p>
            <a:r>
              <a:rPr lang="en-GB" sz="4000" b="0" i="0" u="none" strike="noStrike" dirty="0">
                <a:solidFill>
                  <a:srgbClr val="000000"/>
                </a:solidFill>
                <a:effectLst/>
                <a:latin typeface="HelveticaNeue-Regular"/>
              </a:rPr>
              <a:t>In today's world, it is easy to get caught up in other people's affairs, especially with the influence of social media. However, Genesis 2:15 reminds us to stay focused on our own responsibilities. When we mind our business, we avoid unnecessary distractions and can better serve God's purpose for our lives.</a:t>
            </a:r>
            <a:endParaRPr lang="en-US" sz="4000" dirty="0"/>
          </a:p>
        </p:txBody>
      </p:sp>
    </p:spTree>
    <p:extLst>
      <p:ext uri="{BB962C8B-B14F-4D97-AF65-F5344CB8AC3E}">
        <p14:creationId xmlns:p14="http://schemas.microsoft.com/office/powerpoint/2010/main" val="2879057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D933A-E66D-3F92-1372-0150C8741B95}"/>
              </a:ext>
            </a:extLst>
          </p:cNvPr>
          <p:cNvSpPr>
            <a:spLocks noGrp="1"/>
          </p:cNvSpPr>
          <p:nvPr>
            <p:ph type="title"/>
          </p:nvPr>
        </p:nvSpPr>
        <p:spPr/>
        <p:txBody>
          <a:bodyPr/>
          <a:lstStyle/>
          <a:p>
            <a:r>
              <a:rPr lang="en-GB" b="1" i="0" u="none" strike="noStrike" dirty="0">
                <a:effectLst/>
                <a:latin typeface="HelveticaNeue-Regular"/>
              </a:rPr>
              <a:t>4. Trusting God's Plan</a:t>
            </a:r>
            <a:endParaRPr lang="en-US" b="1" dirty="0"/>
          </a:p>
        </p:txBody>
      </p:sp>
      <p:sp>
        <p:nvSpPr>
          <p:cNvPr id="3" name="Content Placeholder 2">
            <a:extLst>
              <a:ext uri="{FF2B5EF4-FFF2-40B4-BE49-F238E27FC236}">
                <a16:creationId xmlns:a16="http://schemas.microsoft.com/office/drawing/2014/main" id="{35C654B0-76C2-FD96-D453-B8E8AD9E9445}"/>
              </a:ext>
            </a:extLst>
          </p:cNvPr>
          <p:cNvSpPr>
            <a:spLocks noGrp="1"/>
          </p:cNvSpPr>
          <p:nvPr>
            <p:ph idx="1"/>
          </p:nvPr>
        </p:nvSpPr>
        <p:spPr>
          <a:xfrm>
            <a:off x="332620" y="2261277"/>
            <a:ext cx="11369524" cy="4224793"/>
          </a:xfrm>
        </p:spPr>
        <p:txBody>
          <a:bodyPr>
            <a:noAutofit/>
          </a:bodyPr>
          <a:lstStyle/>
          <a:p>
            <a:pPr>
              <a:lnSpc>
                <a:spcPct val="100000"/>
              </a:lnSpc>
            </a:pPr>
            <a:r>
              <a:rPr lang="en-GB" sz="4000" b="0" i="0" u="none" strike="noStrike" dirty="0">
                <a:solidFill>
                  <a:srgbClr val="000000"/>
                </a:solidFill>
                <a:effectLst/>
                <a:latin typeface="HelveticaNeue-Regular"/>
              </a:rPr>
              <a:t>By focusing on our own tasks, we demonstrate trust in God's plan for us. We acknowledge that He has a unique purpose for each of us and that we do not need to compare ourselves to others. Trusting in God's plan allows us to find contentment and fulfilment in our own journey</a:t>
            </a:r>
            <a:endParaRPr lang="en-US" sz="4000" dirty="0"/>
          </a:p>
        </p:txBody>
      </p:sp>
    </p:spTree>
    <p:extLst>
      <p:ext uri="{BB962C8B-B14F-4D97-AF65-F5344CB8AC3E}">
        <p14:creationId xmlns:p14="http://schemas.microsoft.com/office/powerpoint/2010/main" val="327570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4062-49DD-B0E5-7C9A-617F78969CE9}"/>
              </a:ext>
            </a:extLst>
          </p:cNvPr>
          <p:cNvSpPr>
            <a:spLocks noGrp="1"/>
          </p:cNvSpPr>
          <p:nvPr>
            <p:ph type="title"/>
          </p:nvPr>
        </p:nvSpPr>
        <p:spPr/>
        <p:txBody>
          <a:bodyPr/>
          <a:lstStyle/>
          <a:p>
            <a:r>
              <a:rPr lang="en-GB" b="1" i="0" u="none" strike="noStrike" dirty="0">
                <a:effectLst/>
                <a:latin typeface="HelveticaNeue-Regular"/>
              </a:rPr>
              <a:t>Conclusion</a:t>
            </a:r>
            <a:endParaRPr lang="en-US" b="1" dirty="0"/>
          </a:p>
        </p:txBody>
      </p:sp>
      <p:sp>
        <p:nvSpPr>
          <p:cNvPr id="3" name="Content Placeholder 2">
            <a:extLst>
              <a:ext uri="{FF2B5EF4-FFF2-40B4-BE49-F238E27FC236}">
                <a16:creationId xmlns:a16="http://schemas.microsoft.com/office/drawing/2014/main" id="{46CE881A-14F4-CD7B-B377-800F4B50C404}"/>
              </a:ext>
            </a:extLst>
          </p:cNvPr>
          <p:cNvSpPr>
            <a:spLocks noGrp="1"/>
          </p:cNvSpPr>
          <p:nvPr>
            <p:ph idx="1"/>
          </p:nvPr>
        </p:nvSpPr>
        <p:spPr>
          <a:xfrm>
            <a:off x="0" y="2162024"/>
            <a:ext cx="11823095" cy="4460119"/>
          </a:xfrm>
        </p:spPr>
        <p:txBody>
          <a:bodyPr>
            <a:noAutofit/>
          </a:bodyPr>
          <a:lstStyle/>
          <a:p>
            <a:r>
              <a:rPr lang="en-GB" sz="4000" b="0" i="0" u="none" strike="noStrike" dirty="0">
                <a:solidFill>
                  <a:srgbClr val="000000"/>
                </a:solidFill>
                <a:effectLst/>
                <a:latin typeface="HelveticaNeue-Regular"/>
              </a:rPr>
              <a:t>In conclusion, Genesis 2:15 teaches us the importance of minding our business. By understanding our assignment, being good stewards, avoiding distractions, and trusting God's plan, we can live a life that honour Him. Let us commit to focusing on the tasks God has given us and trust that He will guide us every step of the way.</a:t>
            </a:r>
          </a:p>
          <a:p>
            <a:endParaRPr lang="en-US" sz="4000" dirty="0"/>
          </a:p>
        </p:txBody>
      </p:sp>
    </p:spTree>
    <p:extLst>
      <p:ext uri="{BB962C8B-B14F-4D97-AF65-F5344CB8AC3E}">
        <p14:creationId xmlns:p14="http://schemas.microsoft.com/office/powerpoint/2010/main" val="344810813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Berlin</vt:lpstr>
      <vt:lpstr>Mind Your Business </vt:lpstr>
      <vt:lpstr>Introduction </vt:lpstr>
      <vt:lpstr>1. Understanding Our Assignment</vt:lpstr>
      <vt:lpstr>2. The Importance of Stewardship:</vt:lpstr>
      <vt:lpstr>3. Avoiding Distractions</vt:lpstr>
      <vt:lpstr>4. Trusting God's Plan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Your Business </dc:title>
  <dc:creator>Richard Adekoya</dc:creator>
  <cp:lastModifiedBy>Richard Adekoya</cp:lastModifiedBy>
  <cp:revision>1</cp:revision>
  <dcterms:created xsi:type="dcterms:W3CDTF">2024-09-29T01:34:31Z</dcterms:created>
  <dcterms:modified xsi:type="dcterms:W3CDTF">2024-09-29T03:16:59Z</dcterms:modified>
</cp:coreProperties>
</file>